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FD393-1C08-4E25-BCFB-132BC414D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1F433-A081-49B5-A894-354F1C326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58E76-7BA3-484F-AE0F-215580B55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79858-27BF-454D-8A9B-D2CC74C34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A2B587-6F8C-4722-BE9D-1A401518B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5A1AB6-C803-4A27-8939-2083C888E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44AE1E-2DE2-499D-8EEF-C7D89C84E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53663-0993-44C8-9033-2347DB98B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C3250-53A7-410C-BB50-C22A18BBA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FEB57-8799-418D-8204-0585566CB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EA666-62DC-4A44-808C-CD6BC2178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200611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高考作文与勇敢坚韧品格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高考作文概述
 勇敢坚韧品格定义
 高考作文中勇敢坚韧品格的体现
 勇敢坚韧品格的教育意义
 高考作文评分标准与勇敢坚韧品格
 高考作文写作技巧与勇敢坚韧品格
 范例分析与讨论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高考作文与勇敢坚韧品格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1.高考作文是检测学生综合素质和创新能力的重要方式，也是选拔优秀人才的重要手段。近年来，高考作文命题趋势更加注重考查学生的思辨能力、创新能力和表达能力。</a:t>
            </a:r>
          </a:p>
          <a:p>
            <a:r>
              <a:t>2.高考作文要求考生在规定的时间内，根据给定的题目或材料，独立完成一篇800字左右的作文。作文类型包括议论文、记叙文、说明文等，要求结构完整、内容健康、语言流畅。</a:t>
            </a:r>
          </a:p>
          <a:p>
            <a:r>
              <a:t>3.在备考高考作文时，考生需要注重积累素材、提高语言运用能力、加强审题立意训练，以及培养创新思维和辩证思考能力。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高考作文命题趋势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1.高考作文命题注重考查学生的综合素质和创新能力，趋势更加开放、多元化。命题形式包括材料作文、话题作文、命题作文等。</a:t>
            </a:r>
          </a:p>
          <a:p>
            <a:r>
              <a:t>2.高考作文命题强调思辨性，要求考生具备独立思考和解决问题的能力，以及对社会热点问题的关注和思考。</a:t>
            </a:r>
          </a:p>
          <a:p>
            <a:r>
              <a:t>3.未来高考作文命题可能会更加注重考查学生的文化素养和人文精神，以及对科技、环保等前沿问题的关注和思考。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高考作文概述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高考作文评分标准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1.高考作文评分标准包括内容、表达和结构三个方面，注重考查考生的综合素质和创新能力。</a:t>
            </a:r>
          </a:p>
          <a:p>
            <a:r>
              <a:t>2.内容方面要求观点明确、论据充分、分析透彻、立意新颖；表达方面要求语言流畅、用词准确、句式多变、表达生动；结构方面要求层次分明、段落分明、过渡自然、首尾呼应。</a:t>
            </a:r>
          </a:p>
          <a:p>
            <a:r>
              <a:t>3.在评分过程中，评卷老师会注重考生的个性化和创新性表现，以及对题目或材料的理解和把握能力。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勇敢坚韧品格定义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高考作文与勇敢坚韧品格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勇敢坚韧品格定义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勇敢坚韧品格的定义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1.勇敢坚韧品格是指面对困难和挫折时，能够保持镇定、积极应对，并具有不屈不挠的毅力和坚韧不拔的精神品质。</a:t>
            </a:r>
          </a:p>
          <a:p>
            <a:r>
              <a:t>2.这种品格体现了一个人的心理素质和道德素养，是成功的关键因素之一，也是社会发展和进步的重要支撑。</a:t>
            </a:r>
          </a:p>
          <a:p>
            <a:r>
              <a:t>3.培养勇敢坚韧品格需要从小事做起，通过不断的锻炼和实践，提高自身的抗压能力和心理素质。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勇敢坚韧品格的体现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1.在面对困难和挑战时，勇敢坚韧的人能够保持积极的态度，不轻易放弃，努力克服困难。</a:t>
            </a:r>
          </a:p>
          <a:p>
            <a:r>
              <a:t>2.在实现目标的过程中，勇敢坚韧的人能够保持持久的动力和耐心，不屈不挠地追求目标。</a:t>
            </a:r>
          </a:p>
          <a:p>
            <a:r>
              <a:t>3.勇敢坚韧的人也具有较强的自我控制力和情绪管理能力，能够保持冷静、理智地应对各种复杂情况。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勇敢坚韧品格定义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勇敢坚韧品格的培养途径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1.家庭教育是培养勇敢坚韧品格的重要途径，家长应该注重培养孩子的独立性和自主性，鼓励孩子勇敢面对困难和挑战。</a:t>
            </a:r>
          </a:p>
          <a:p>
            <a:r>
              <a:t>2.学校教育也应该注重培养学生的勇敢坚韧品格，通过课堂教育、实践活动等多种形式，提高学生的心理素质和抗压能力。</a:t>
            </a:r>
          </a:p>
          <a:p>
            <a:r>
              <a:t>3.社会环境也应该注重弘扬勇敢坚韧的精神，营造良好的氛围和文化，激发人们的积极向上、不屈不挠的精神风貌。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高考作文中勇敢坚韧品格的体现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高考作文与勇敢坚韧品格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高考作文中勇敢坚韧品格的体现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挑战与决心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1.高考作文中常常通过描述人物面对艰难困苦的挑战，展现勇敢坚韧的品格。</a:t>
            </a:r>
          </a:p>
          <a:p>
            <a:r>
              <a:t>2.描绘挑战的具体情境，突显人物的决心和毅力，使读者感受到坚韧的力量。</a:t>
            </a:r>
          </a:p>
          <a:p>
            <a:r>
              <a:t>3.通过对比、烘托等手法，进一步强调勇敢坚韧品格在应对挑战中的重要性。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挫折与成长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1.高考作文中常描写人物在遭遇挫折后的成长，体现勇敢坚韧的品格。</a:t>
            </a:r>
          </a:p>
          <a:p>
            <a:r>
              <a:t>2.通过挫折前后的心理变化，展现人物从脆弱到坚强的转变。</a:t>
            </a:r>
          </a:p>
          <a:p>
            <a:r>
              <a:t>3.强调挫折对人格塑造的积极作用，突显勇敢坚韧品格在人生道路上的价值。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高考作文中勇敢坚韧品格的体现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探索与冒险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1.在高考作文中，通过描述人物对未知领域的探索与冒险，体现勇敢坚韧的品格。</a:t>
            </a:r>
          </a:p>
          <a:p>
            <a:r>
              <a:t>2.描绘探索过程中的艰难险阻，以及人物面对困境时的勇敢表现。</a:t>
            </a:r>
          </a:p>
          <a:p>
            <a:r>
              <a:t>3.强调探索精神与勇敢坚韧品格的相互关联，突显其在人类文明进步中的作用。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责任与担当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1.高考作文中，通过描述人物在承担责任和担当重任时表现出的勇敢坚韧品格。</a:t>
            </a:r>
          </a:p>
          <a:p>
            <a:r>
              <a:t>2.强调责任感对培养勇敢坚韧品格的重要性，突显其社会价值。</a:t>
            </a:r>
          </a:p>
          <a:p>
            <a:r>
              <a:t>3.结合现实生活中的例子，探讨如何培养和发扬勇敢坚韧的品格。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高考作文中勇敢坚韧品格的体现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传统美德的传承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1.在高考作文中，通过描述人物对传统美德的传承，体现勇敢坚韧的品格。</a:t>
            </a:r>
          </a:p>
          <a:p>
            <a:r>
              <a:t>2.分析传统美德中的勇敢坚韧元素，探讨其在现代社会中的意义。</a:t>
            </a:r>
          </a:p>
          <a:p>
            <a:r>
              <a:t>3.强调传承传统美德对培养青少年勇敢坚韧品格的积极作用。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自然灾害中的英勇表现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1.高考作文中，通过描述人物在自然灾害中的英勇表现，体现勇敢坚韧的品格。</a:t>
            </a:r>
          </a:p>
          <a:p>
            <a:r>
              <a:t>2.描绘自然灾害的严重性和人物面对灾难时的勇敢行动。</a:t>
            </a:r>
          </a:p>
          <a:p>
            <a:r>
              <a:t>3.强调勇敢面对自然灾害的重要性，突显勇敢坚韧品格在危难时刻的价值。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勇敢坚韧品格的教育意义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高考作文与勇敢坚韧品格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勇敢坚韧品格的教育意义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勇敢坚韧品格的教育意义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1.培养抗逆能力：勇敢坚韧的品格能够帮助学生在面对困难和挫折时，具备更强的抗逆能力，不易轻易放弃，提高解决问题的效率。</a:t>
            </a:r>
          </a:p>
          <a:p>
            <a:r>
              <a:t>2.提升自信心：具备勇敢坚韧品格的学生通常有较强的自信心，能够更积极地参与各类活动，勇于表达自己的观点，进而提升个人能力和社交技巧。</a:t>
            </a:r>
          </a:p>
          <a:p>
            <a:r>
              <a:t>3.塑造积极心态：勇敢坚韧的品格有助于学生形成积极的心态，看待生活中的困难和挑战更加乐观，进而促进身心的健康发展。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勇敢坚韧品格的培养途径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1.家庭教育：家庭是孩子品格形成的第一课堂，通过家长的言传身教，孩子可以初步建立起勇敢坚韧的品格。</a:t>
            </a:r>
          </a:p>
          <a:p>
            <a:r>
              <a:t>2.学校教育：学校可以通过课堂教学、实践活动等多种方式，有意识地培养学生的勇敢坚韧品格，让学生在锻炼中成长。</a:t>
            </a:r>
          </a:p>
          <a:p>
            <a:r>
              <a:t>3.社会环境：社会整体氛围和价值观对个体品格的形成有重要影响，良好的社会环境可以促进人们勇敢坚韧品格的形成。</a:t>
            </a:r>
          </a:p>
          <a:p>
            <a:r>
              <a:t>以上内容仅供参考，如有需要，建议您查阅相关网站。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https://d.book118.com/527120061162006036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高考作文概述</vt:lpstr>
      <vt:lpstr> 高考作文概述</vt:lpstr>
      <vt:lpstr> 高考作文概述</vt:lpstr>
      <vt:lpstr> 勇敢坚韧品格定义</vt:lpstr>
      <vt:lpstr> 勇敢坚韧品格定义</vt:lpstr>
      <vt:lpstr> 勇敢坚韧品格定义</vt:lpstr>
      <vt:lpstr> 高考作文中勇敢坚韧品格的体现</vt:lpstr>
      <vt:lpstr> 高考作文中勇敢坚韧品格的体现</vt:lpstr>
      <vt:lpstr> 高考作文中勇敢坚韧品格的体现</vt:lpstr>
      <vt:lpstr> 高考作文中勇敢坚韧品格的体现</vt:lpstr>
      <vt:lpstr> 勇敢坚韧品格的教育意义</vt:lpstr>
      <vt:lpstr> 勇敢坚韧品格的教育意义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2024-09-12T00:37:00.238</cp:lastPrinted>
  <dcterms:created xsi:type="dcterms:W3CDTF">2024-09-11T16:37:00Z</dcterms:created>
  <dcterms:modified xsi:type="dcterms:W3CDTF">2024-09-11T16:37:02Z</dcterms:modified>
</cp:coreProperties>
</file>