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BCA96-86D0-4732-B03D-6CE2AD631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CB7320-DFCB-418B-8EFE-2D46EEA42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9CBFA-4686-441D-AD2A-2FBA7A7F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314BD-5C1F-4FBE-86CF-D99D3302E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C437B-1DB5-4F20-9851-CDB751A85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06A724-49D9-4E15-B97F-632A54D07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DF3095-67EE-42F0-BF7A-86670BB4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9BF4-E4A0-4513-AC54-05DD0624C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19C4A-A2D3-4DC3-B0E4-2F879018F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42501-C22B-4AB4-A6B7-342BD8E7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FCA42-50E9-41C7-BD93-CB2DFE03B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2016514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每日黑巧产品分析报告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产品成分与功效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每日黑巧品牌介绍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每日黑巧是一家专注于健康食品领域的品牌，致力于为消费者提供高品质、健康的黑巧克力产品。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该品牌注重产品的原材料选择和加工工艺，采用优质的可可豆和先进的生产技术，确保产品的品质和口感。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每日黑巧在市场上拥有一定的知名度和美誉度，深受消费者的喜爱和信赖。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产品定位及目标人群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每日黑巧的产品定位为高品质、健康的黑巧克力，注重产品的口感和营养价值，致力于为消费者提供健康、美味的零食选择。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目标人群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每日黑巧的目标人群主要是注重健康、追求品质的消费者，包括年轻人、上班族、健身爱好者等。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黑巧克力市场规模逐年增长，消费者对高品质、健康食品的需求不断增加。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目前市场上黑巧克力品牌众多，包括国际知名品牌和国内新兴品牌，竞争激烈。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消费者对黑巧克力的需求呈现多样化趋势，包括口感、品质、营养价值等方面的要求。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产品成分与功效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可可粉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可可粉是从可可树果实中提取的，富含黄酮类化合物和多种抗氧化物质，对心血管健康有益。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膳食纤维有助于维持肠道功能，促进消化，增加饱腹感，有助于体重管理。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包括钙、铁、镁、锌等矿物质，以及维生素A、B、C、E等，对身体各项功能有重要作用。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主要成分及作用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每日黑巧具有抗氧化、保护心血管、促进消化、增强免疫力等多种功效。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适用于成年人，特别是需要提高心血管健康、增强免疫力、改善消化的人群。然而，由于含有咖啡因，孕妇和哺乳期妇女应谨慎食用。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功效与适用人群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与其他同类产品比较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由于成分和功效的差异，每日黑巧更适合成年人食用，特别是需要提高心血管健康的人群，而其他产品可能更适合年轻人或儿童食用。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适用人群区别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与其他同类产品相比，每日黑巧的可可粉含量更高，且未添加过多的糖和其他添加剂。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成分差异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不同的巧克力产品功效侧重点不同，每日黑巧主要侧重于心血管健康和抗氧化，而其他产品可能更注重口感和甜味。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功效侧重点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包装设计分析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包装上的色彩搭配恰到好处，既突出了巧克力的诱人魅力，又避免了过于花哨的设计，使消费者能够迅速识别并记住该品牌。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简约时尚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每日黑巧的包装设计采用了简约时尚的风格，以黑色为主色调，搭配醒目的品牌标识和产品名称，营造出高端、神秘的氛围。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文化元素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在包装设计中融入了巧克力的起源、制作工艺等文化元素，提升了产品的文化内涵和附加值。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6000" r="3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00" r="8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包装整体风格及特点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4487" r="244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轻量化设计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在保证包装强度和美观性的前提下，尽可能减少包装材料的用量，实现了包装的轻量化设计，降低了成本。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每日黑巧的包装选用了优质的材料，如食品级纸张、环保油墨等，确保产品在运输和储存过程中的安全性和卫生性。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包装设计注重环保理念，采用可回收、可降解的材料，减少了对环境的污染。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包装材料选择与环保性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便捷开启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包装设计考虑了用户的开启体验，采用易撕口、拉链等设计，方便消费者轻松打开包装。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重复封口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包装具备重复封口的功能，便于消费者保存剩余的巧克力，保持其新鲜度和口感。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携带方便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包装设计小巧轻便，方便消费者随身携带，满足随时随地享受巧克力的需求。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用户体验及便利性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https://d.book118.com/527120165142006053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2024-09-27T18:31:43.019</cp:lastPrinted>
  <dcterms:created xsi:type="dcterms:W3CDTF">2024-09-27T10:31:43Z</dcterms:created>
  <dcterms:modified xsi:type="dcterms:W3CDTF">2024-09-27T10:31:45Z</dcterms:modified>
</cp:coreProperties>
</file>