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1501F-BF92-4D28-941B-8AB2CBC4E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D4C77-8A7F-43C8-9735-FD04E42B3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74DC9-E171-4E28-8ACB-4396A653A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0EAA6-F0D9-4921-AE99-3675A55EB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9D1625-7C1B-421C-8DD0-547D5A674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660F0E-7EBE-4A1B-91FB-8D0454F93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6EF6DE-CBEE-4DD5-858F-F57433DF1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A8B2A-5674-4971-AC5B-2CAC7DCE7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E7635-1322-4686-8FB7-5C1BEE8AD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DBE4A-F1F8-4B72-B94C-D19A3A71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09FB5-119D-4481-BE9F-17429AEDF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723" r:id="rId2"/>
    <p:sldLayoutId id="2147491724" r:id="rId3"/>
    <p:sldLayoutId id="2147491725" r:id="rId4"/>
    <p:sldLayoutId id="2147491726" r:id="rId5"/>
    <p:sldLayoutId id="2147491727" r:id="rId6"/>
    <p:sldLayoutId id="2147491728" r:id="rId7"/>
    <p:sldLayoutId id="2147491729" r:id="rId8"/>
    <p:sldLayoutId id="2147491730" r:id="rId9"/>
    <p:sldLayoutId id="2147491731" r:id="rId10"/>
    <p:sldLayoutId id="214749173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2115615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提高学生归纳总结能力的方法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归纳总结能力的重要性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如何提高学生的归纳总结能力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归纳总结能力与学习效率的关系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提高学生归纳总结能力的挑战与对策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归纳总结能力的训练方法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归纳总结能力的评估与反馈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归纳总结能力的重要性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归纳总结能力的定义</a:t>
            </a:r>
            <a:endParaRPr lang="zh-CN" altLang="en-US"/>
          </a:p>
        </p:txBody>
      </p:sp>
      <p:sp>
        <p:nvSpPr>
          <p:cNvPr id="1048894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归纳总结能力是一种重要的思维能力，能够把复杂的信息和数据进行整理、提炼和概括。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归纳总结能力是学习、工作和生活中必不可少的能力，能够帮助我们更好地理解和掌握知识。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归纳总结能力能够提高我们的学习效率和工作效率，使我们更加高效地完成任务。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归纳总结能力能够帮助我们更好地表达自己的思想和观点，使我们的交流更加清晰、准确和有力。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归纳总结能力在学术和职业领域中的作用</a:t>
            </a:r>
            <a:endParaRPr lang="zh-CN" altLang="en-US"/>
          </a:p>
        </p:txBody>
      </p:sp>
      <p:sp>
        <p:nvSpPr>
          <p:cNvPr id="1048954" name="矩形 3"/>
          <p:cNvSpPr/>
          <p:nvPr>
            <p:custDataLst>
              <p:tags r:id="rId2"/>
            </p:custDataLst>
          </p:nvPr>
        </p:nvSpPr>
        <p:spPr>
          <a:xfrm>
            <a:off x="2677278" y="5121730"/>
            <a:ext cx="3586563" cy="393379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任意多边形 5"/>
          <p:cNvSpPr/>
          <p:nvPr>
            <p:custDataLst>
              <p:tags r:id="rId3"/>
            </p:custDataLst>
          </p:nvPr>
        </p:nvSpPr>
        <p:spPr>
          <a:xfrm>
            <a:off x="2736629" y="5125559"/>
            <a:ext cx="2994438" cy="39063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8958" name="正文"/>
          <p:cNvSpPr txBox="1"/>
          <p:nvPr>
            <p:custDataLst>
              <p:tags r:id="rId4"/>
            </p:custDataLst>
          </p:nvPr>
        </p:nvSpPr>
        <p:spPr>
          <a:xfrm>
            <a:off x="3176334" y="5562711"/>
            <a:ext cx="6339027" cy="6150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培养创新思维：归纳总结能力有助于从大量信息中提炼出有价值的观点和见解，激发创新思维，推动个人和组织不断进步。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60" name="标题"/>
          <p:cNvSpPr txBox="1"/>
          <p:nvPr>
            <p:custDataLst>
              <p:tags r:id="rId5"/>
            </p:custDataLst>
          </p:nvPr>
        </p:nvSpPr>
        <p:spPr>
          <a:xfrm>
            <a:off x="3134852" y="5121092"/>
            <a:ext cx="2215116" cy="398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8962" name="矩形 8"/>
          <p:cNvSpPr/>
          <p:nvPr>
            <p:custDataLst>
              <p:tags r:id="rId6"/>
            </p:custDataLst>
          </p:nvPr>
        </p:nvSpPr>
        <p:spPr>
          <a:xfrm>
            <a:off x="2677278" y="3901533"/>
            <a:ext cx="3586563" cy="393379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任意多边形 5"/>
          <p:cNvSpPr/>
          <p:nvPr>
            <p:custDataLst>
              <p:tags r:id="rId7"/>
            </p:custDataLst>
          </p:nvPr>
        </p:nvSpPr>
        <p:spPr>
          <a:xfrm>
            <a:off x="2736629" y="3905362"/>
            <a:ext cx="2994438" cy="39063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8966" name="正文"/>
          <p:cNvSpPr txBox="1"/>
          <p:nvPr>
            <p:custDataLst>
              <p:tags r:id="rId8"/>
            </p:custDataLst>
          </p:nvPr>
        </p:nvSpPr>
        <p:spPr>
          <a:xfrm>
            <a:off x="3176334" y="4342514"/>
            <a:ext cx="6339027" cy="6150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提升沟通表达能力：良好的归纳总结能力有助于清晰地表达观点，使沟通更加高效。在团队协作中，能够更好地协调工作，提高团队凝聚力。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68" name="标题"/>
          <p:cNvSpPr txBox="1"/>
          <p:nvPr>
            <p:custDataLst>
              <p:tags r:id="rId9"/>
            </p:custDataLst>
          </p:nvPr>
        </p:nvSpPr>
        <p:spPr>
          <a:xfrm>
            <a:off x="3134852" y="3900894"/>
            <a:ext cx="2215116" cy="398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8970" name="矩形 23"/>
          <p:cNvSpPr/>
          <p:nvPr>
            <p:custDataLst>
              <p:tags r:id="rId10"/>
            </p:custDataLst>
          </p:nvPr>
        </p:nvSpPr>
        <p:spPr>
          <a:xfrm>
            <a:off x="2677278" y="1461138"/>
            <a:ext cx="3586563" cy="393379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 5"/>
          <p:cNvSpPr/>
          <p:nvPr>
            <p:custDataLst>
              <p:tags r:id="rId11"/>
            </p:custDataLst>
          </p:nvPr>
        </p:nvSpPr>
        <p:spPr>
          <a:xfrm>
            <a:off x="2736629" y="1464967"/>
            <a:ext cx="2994438" cy="39063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12"/>
            </p:custDataLst>
          </p:nvPr>
        </p:nvSpPr>
        <p:spPr>
          <a:xfrm>
            <a:off x="3176334" y="1902119"/>
            <a:ext cx="6339027" cy="6150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提高学术研究效率：归纳总结能力有助于快速梳理文献，把握研究领域的发展趋势和前沿动态，从而更好地进行学术研究。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6" name="标题"/>
          <p:cNvSpPr txBox="1"/>
          <p:nvPr>
            <p:custDataLst>
              <p:tags r:id="rId13"/>
            </p:custDataLst>
          </p:nvPr>
        </p:nvSpPr>
        <p:spPr>
          <a:xfrm>
            <a:off x="3176334" y="1460500"/>
            <a:ext cx="2173636" cy="398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8978" name="矩形 27"/>
          <p:cNvSpPr/>
          <p:nvPr>
            <p:custDataLst>
              <p:tags r:id="rId14"/>
            </p:custDataLst>
          </p:nvPr>
        </p:nvSpPr>
        <p:spPr>
          <a:xfrm>
            <a:off x="2677278" y="2681335"/>
            <a:ext cx="3586563" cy="393379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5"/>
          <p:cNvSpPr/>
          <p:nvPr>
            <p:custDataLst>
              <p:tags r:id="rId15"/>
            </p:custDataLst>
          </p:nvPr>
        </p:nvSpPr>
        <p:spPr>
          <a:xfrm>
            <a:off x="2736629" y="2685164"/>
            <a:ext cx="2994438" cy="39063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16"/>
            </p:custDataLst>
          </p:nvPr>
        </p:nvSpPr>
        <p:spPr>
          <a:xfrm>
            <a:off x="3176334" y="3122317"/>
            <a:ext cx="6339027" cy="6150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增强职业竞争力：在职场中，归纳总结能力能够帮助员工快速理解工作要求，准确汇报工作进展，提高工作效率，从而获得更好的职业发展机会。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4" name="标题"/>
          <p:cNvSpPr txBox="1"/>
          <p:nvPr>
            <p:custDataLst>
              <p:tags r:id="rId17"/>
            </p:custDataLst>
          </p:nvPr>
        </p:nvSpPr>
        <p:spPr>
          <a:xfrm>
            <a:off x="3134852" y="2680697"/>
            <a:ext cx="2215116" cy="398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提高归纳总结能力的必要性</a:t>
            </a:r>
            <a:endParaRPr lang="zh-CN" altLang="en-US"/>
          </a:p>
        </p:txBody>
      </p:sp>
      <p:sp>
        <p:nvSpPr>
          <p:cNvPr id="1049022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提升学习效率：能够快速理解、掌握和运用知识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培养思维能力：有助于分析和解决问题的能力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提高表达能力：能够清晰、有条理地表达观点和想法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增强自学能力：有助于自主学习和终身学习的能力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如何提高学生的归纳总结能力</a:t>
            </a:r>
            <a:endParaRPr lang="zh-CN" altLang="en-US"/>
          </a:p>
        </p:txBody>
      </p:sp>
      <p:sp>
        <p:nvSpPr>
          <p:cNvPr id="10490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培养阅读习惯，增加阅读量</a:t>
            </a:r>
            <a:endParaRPr lang="zh-CN" altLang="en-US"/>
          </a:p>
        </p:txBody>
      </p:sp>
      <p:sp>
        <p:nvSpPr>
          <p:cNvPr id="104910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阅读是提高归纳总结能力的基础，通过大量阅读可以锻炼学生的信息筛选和整合能力。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阅读不同类型的文章，可以让学生接触到不同的观点和表达方式，从而增强他们的理解和表达能力。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引导学生养成定时阅读的习惯，逐渐增加阅读量，可以让他们在潜移默化中提高归纳总结能力。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鼓励学生在阅读过程中进行思考和总结，将所读内容转化为自己的语言进行表达，可以进一步锻炼他们的归纳总结能力。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学会筛选和整理信息</a:t>
            </a:r>
            <a:endParaRPr lang="zh-CN" altLang="en-US"/>
          </a:p>
        </p:txBody>
      </p:sp>
      <p:sp>
        <p:nvSpPr>
          <p:cNvPr id="1049168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筛选关键信息：从大量信息中挑选出与主题相关的关键内容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整理信息结构：将筛选出的信息按照逻辑顺序进行排列，形成完整的论述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提炼总结：对整理后的信息进行提炼和总结，形成简洁明了的结论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实践应用：将归纳总结的能力应用于日常生活和学习中，提高信息处理能力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掌握归纳总结的技巧和方法</a:t>
            </a:r>
            <a:endParaRPr lang="zh-CN" altLang="en-US"/>
          </a:p>
        </p:txBody>
      </p:sp>
      <p:sp>
        <p:nvSpPr>
          <p:cNvPr id="104921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提炼关键词：从文章中找出关键信息，概括出主要观点和论点。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分类整理：将信息按照主题、时间、重要性等进行分类，使信息更有条理。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概括总结：将分类整理后的信息进行概括总结，提炼出主要内容。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逻辑推理：根据已有信息进行逻辑推理，推导出结论或新观点。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实践应用，多做练习</a:t>
            </a:r>
            <a:endParaRPr lang="zh-CN" altLang="en-US"/>
          </a:p>
        </p:txBody>
      </p:sp>
      <p:sp>
        <p:nvSpPr>
          <p:cNvPr id="1049272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8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组织语言：让学生学会用简洁的语言概括观点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写作练习：布置归纳总结类的写作任务，让学生多加练习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制作大纲：指导学生如何将信息组织成逻辑清晰的框架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提炼要点：训练学生从文章中提炼出关键信息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归纳总结能力的训练方法</a:t>
            </a:r>
            <a:endParaRPr lang="zh-CN" altLang="en-US"/>
          </a:p>
        </p:txBody>
      </p:sp>
      <p:sp>
        <p:nvSpPr>
          <p:cNvPr id="10493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课堂讨论和小组活动</a:t>
            </a:r>
            <a:endParaRPr lang="zh-CN" altLang="en-US"/>
          </a:p>
        </p:txBody>
      </p:sp>
      <p:sp>
        <p:nvSpPr>
          <p:cNvPr id="1049394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6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8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0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小组活动：通过分组讨论、案例分析等方式，培养学生的团队协作能力和沟通能力。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课堂讨论：鼓励学生积极参与，发表观点，提高思维能力和表达能力。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归纳总结：在讨论和活动结束后，引导学生对所学内容进行归纳总结，加深理解和记忆。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实践应用：鼓励学生将所学的归纳总结能力应用到日常生活和学习中，提高实际操作能力。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写作练习和论文撰写</a:t>
            </a:r>
            <a:endParaRPr lang="zh-CN" altLang="en-US"/>
          </a:p>
        </p:txBody>
      </p:sp>
      <p:sp>
        <p:nvSpPr>
          <p:cNvPr id="1049446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写作练习：通过写短文、摘要、读后感等方式，逐渐提高归纳总结能力。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论文撰写：按照论文格式，从选题、收集资料、整理资料、撰写到修改，逐步训练归纳总结能力。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结构安排：注意文章结构，合理安排段落和布局，使文章更加易于阅读和理解。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语言表达：使用简洁、清晰的语言表达观点，避免过多的冗余和复杂的句式。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https://d.book118.com/527121156150006026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提高学生归纳总结能力的方法</vt:lpstr>
      <vt:lpstr>目录</vt:lpstr>
      <vt:lpstr>归纳总结能力的重要性</vt:lpstr>
      <vt:lpstr>归纳总结能力的定义</vt:lpstr>
      <vt:lpstr>归纳总结能力在学术和职业领域中的作用</vt:lpstr>
      <vt:lpstr>提高归纳总结能力的必要性</vt:lpstr>
      <vt:lpstr>如何提高学生的归纳总结能力</vt:lpstr>
      <vt:lpstr>培养阅读习惯，增加阅读量</vt:lpstr>
      <vt:lpstr>学会筛选和整理信息</vt:lpstr>
      <vt:lpstr>掌握归纳总结的技巧和方法</vt:lpstr>
      <vt:lpstr>实践应用，多做练习</vt:lpstr>
      <vt:lpstr>归纳总结能力的训练方法</vt:lpstr>
      <vt:lpstr>课堂讨论和小组活动</vt:lpstr>
      <vt:lpstr>写作练习和论文撰写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2024-09-01T04:18:21.749</cp:lastPrinted>
  <dcterms:created xsi:type="dcterms:W3CDTF">2024-08-31T20:18:21Z</dcterms:created>
  <dcterms:modified xsi:type="dcterms:W3CDTF">2024-08-31T20:18:23Z</dcterms:modified>
</cp:coreProperties>
</file>