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B2AFE-152A-49F8-BCDC-211B3F7E1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984A2-9C57-41BE-B609-459F24C26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9699F-0E37-4632-B2F8-293DAC08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979D1-CF35-40E0-B2E9-A191B12A3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E4B2A8-9F0C-4AE4-953D-DB49011BC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AEC0D2-5623-41AA-8014-FFBC6775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F6FDA-F6D3-4877-95F7-C2827222E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85655F-7CD5-4BE5-BDBC-28B3B94AF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DF0BBD-D5A0-47A4-8226-D937CC5D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A94FB-A3FE-4C82-80B9-DFE14C3D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1349B-15D5-46FF-BBE6-723BEF88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22103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国美电器样机政策管理规定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样机政策概述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样机申请与审批流程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样机使用与管理规定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样机展示与宣传规范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样机销售与退换货政策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监督检查与考核评价机制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样机政策概述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通过规范的样机管理，提升品牌形象，吸引消费者，推动销售业绩提升。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随着消费者对家电产品体验需求的提升，样机展示成为重要销售手段。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规范样机管理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为确保样机展示效果，提高使用效率，降低损耗，特制定本政策。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本政策适用于国美电器旗下所有门店及线上平台的样机管理。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包括国美电器员工、供应商、合作伙伴等涉及样机管理的相关人员。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指用于展示、体验、试用的家电产品，包括但不限于电视、冰箱、洗衣机等。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指门店内专门用于展示样机的区域，包括展台、展架等。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指供消费者试用样机的专门区域。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损耗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指样机在展示、试用过程中因正常磨损、意外损坏等原因造成的损失。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术语定义与解释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样机申请与审批流程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申请者资格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国美电器门店、经销商或合作伙伴，具备合法经营资质和良好信用记录。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样机用途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用于展示、体验、促销等合法商业活动，不得用于其他用途。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申请数量限制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根据门店规模、销售业绩等因素综合评估，确定合理的样机申请数量。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申请条件及要求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申请材料准备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申请表格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填写完整的样机申请表格，包括申请者信息、样机型号、数量、用途等。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信用记录证明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提供近期银行流水、征信报告等信用记录证明文件。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经营资质证明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提供营业执照、税务登记证等相关经营资质证明文件。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其他材料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根据具体情况，可能需要提供其他相关证明材料，如场地租赁合同、促销活动方案等。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申请者提交申请材料 → 国美电器样机管理部门审核 → 审批结果通知申请者。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审批时限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国美电器样机管理部门将在收到完整申请材料后5个工作日内完成审核，并通知申请者审批结果。如遇特殊情况，审批时限可适当延长。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审批结果通知方式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国美电器样机管理部门将通过邮件、电话或短信等方式通知申请者审批结果，申请者也可自行登录国美电器官方网站查询审批进度和结果。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审批流程及时限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样机使用与管理规定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使用权限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样机仅供国美电器内部员工及授权合作伙伴在指定场所和时间使用，用于产品展示、体验、测试等活动。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使用样机的员工或合作伙伴需严格遵守国美电器的样机使用规定，对样机的安全、完整和正常使用负责。任何损坏或丢失需及时报告并承担相应责任。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使用权限及责任划分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样机应存放在指定的安全区域，确保不被未经授权的人员接触或使用。同时，需保持样机的清洁和整洁，确保良好的展示效果。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保管要求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定期对样机进行维护和保养，确保其正常运行。如发现故障或损坏，应及时联系维修人员进行修理。同时，需对样机的软件进行定期更新和升级，以保持其最新状态。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样机保管与维护要求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https://d.book118.com/527122103153006031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2024-09-04T08:48:22.733</cp:lastPrinted>
  <dcterms:created xsi:type="dcterms:W3CDTF">2024-09-04T00:48:22Z</dcterms:created>
  <dcterms:modified xsi:type="dcterms:W3CDTF">2024-09-04T00:48:24Z</dcterms:modified>
</cp:coreProperties>
</file>