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9149A-08D5-40A5-90FE-CF1587A1B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E960E-AF15-45A9-B02D-C314605E7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8D2B3-9F80-4B6D-BD6D-78F025CAE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F4EB6-C789-4684-B99B-60742699B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10709F-FAEB-4E4A-A3AB-212E40F21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1044B-C041-4BD1-AF23-A84C61B13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D2DC31-12A6-4172-B5F1-918BC5C1B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827F3-9A55-431E-9EA0-A51438C5A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C8DCA-BEE0-4DD3-9B98-E2A8CD6B4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29670-137D-4DF9-8C64-27D75D56C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59456-62C6-4138-8C8D-B1D393833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2503401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人工智能在实践教学中的融入策略及实践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课程内容与人工智能融合
 教学模式与人工智能整合
 教学资源与人工智能结合
 教学评估与人工智能关联
 师资队伍与人工智能融合
 课堂教学与人工智能结合
 课后作业与人工智能结合
 教学效果与人工智能关联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课程内容与人工智能融合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人工智能在实践教学中的融入策略及实践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课程内容与人工智能融合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人工智能在实践教学中的融入策略及实践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人工智能作为一门新兴的技术，正在广泛地应用于各个领域，教育领域也不例外。人工智能技术可以帮助教师更有效地传授知识，也可以帮助学生更好地理解和吸收知识。</a:t>
            </a:r>
          </a:p>
          <a:p>
            <a:r>
              <a:t>2. 人工智能可以应用于实践教学的各个方面，包括课程内容、教学方法和教学评估等。在课程内容方面，人工智能可以帮助教师将传统授课方式与人工智能技术相结合，使课程内容更加丰富和有趣。</a:t>
            </a:r>
          </a:p>
          <a:p>
            <a:r>
              <a:t>3. 在教学方法方面，人工智能可以帮助教师使用更具互动性和个性化的教学方法，使学生能够更好地参与到教学过程中。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人工智能在实践教学中的融入策略及实践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人工智能技术可以帮助教师更有效地传授知识，也可以帮助学生更好地理解和吸收知识，、人工智能技術可以幫助教師將傳統授課方式與人工智能技術相結合，使課程內容更加豐富和有趣。</a:t>
            </a:r>
          </a:p>
          <a:p>
            <a:r>
              <a:t>2. 人工智能技术可以幫助教師使用更具互動性和個性化的教學方法，使學生能夠更好地參與到教學過程中。、人工智能技術可以幫助教師根據學生的個別差異，制定個性化的學習計劃，使學生能夠按照自己的節奏學習。</a:t>
            </a:r>
          </a:p>
          <a:p>
            <a:r>
              <a:t>3. 人工智能技術可以幫助教師對學生的學習情況進行實時跟蹤和評估，使教師能夠及時發現學生的學習問題並做出調整。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教学模式与人工智能整合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人工智能在实践教学中的融入策略及实践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教学模式与人工智能整合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数据驱动教学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利用算法和大数据分析学生的行为和学习数据，了解学生的学习偏好、学习风格和学习困难，并据此提供个性化的教学和学习建议。</a:t>
            </a:r>
          </a:p>
          <a:p>
            <a:r>
              <a:t>2. 通过数据驱动的教学，教师可以更好地了解学生的学习情况，并及时调整教学策略，以满足学生的学习需求，提高学生的学习效果。</a:t>
            </a:r>
          </a:p>
          <a:p>
            <a:r>
              <a:t>3. 数据驱动教学可以帮助教师发现和解决教学中的问题，并及时进行改进，以提高教学质量。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人工智能辅助教学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利用人工智能技术辅助教学，可以减轻教师的工作负担，提高教学效率。例如，人工智能可以帮助教师进行作业评分、内容生成和教学管理。</a:t>
            </a:r>
          </a:p>
          <a:p>
            <a:r>
              <a:t>2. 人工智能技术可以帮助教师发现和解决教学中的问题，并提供解决方案。例如，人工智能可以帮助教师识别学生的学习困难，并提供相应的学习干预措施。</a:t>
            </a:r>
          </a:p>
          <a:p>
            <a:r>
              <a:t>3. 人工智能技术可以帮助教师提供个性化的教学和学习建议。例如，人工智能可以根据学生的学习数据，推荐合适的学习资源和学习方法。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教学模式与人工智能整合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将人工智能技术与教学实践相结合，可以创造出新的教学模式和教学方法。例如，人工智能技术可以帮助教师创建3D虚拟教学环境，以提供更加沉浸式的学习体验。</a:t>
            </a:r>
          </a:p>
          <a:p>
            <a:r>
              <a:t>2. 人工智能技术可以帮助教师创建智能教学助手，以提供实时反馈和帮助。例如，智能教学助手可以帮助学生解决问题，并提供学习建议。</a:t>
            </a:r>
          </a:p>
          <a:p>
            <a:r>
              <a:t>3. 人工智能技术可以帮助教师创建智能测试和作业，以评估学生的学习情况。例如，智能测试可以自动评分，并提供反馈。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人工智能赋能教师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利用人工智能技术赋能教师，可以帮助教师提高教学技能和教学质量。例如，人工智能可以帮助教师学习新的教学方法，并提供教学反馈。</a:t>
            </a:r>
          </a:p>
          <a:p>
            <a:r>
              <a:t>2. 人工智能技术可以帮助教师创建个性化的学习环境，以满足不同学生的学习需求。例如，人工智能可以帮助教师创建自适应学习系统，以根据学生的学习进度和学习风格调整学习内容和学习节奏。</a:t>
            </a:r>
          </a:p>
          <a:p>
            <a:r>
              <a:t>3. 人工智能技术可以帮助教师进行教学研究，以提高教学质量。例如，人工智能可以帮助教师分析教学数据，并发现教学中的问题和改进措施。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人工智能融合教学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教学模式与人工智能整合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人工智能促进教育公平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利用人工智能技术促进教育公平，可以帮助缩小教育差距，让更多的学生获得优质的教育。例如，人工智能可以帮助教师提供个性化的教学和学习建议，以满足不同学生的学习需求。</a:t>
            </a:r>
          </a:p>
          <a:p>
            <a:r>
              <a:t>2. 人工智能技术可以帮助教师发现和解决教学中的问题，并提供解决方案。例如，人工智能可以帮助教师识别学生的学习困难，并提供相应的学习干预措施。</a:t>
            </a:r>
          </a:p>
          <a:p>
            <a:r>
              <a:t>3. 人工智能技术可以帮助教师创建智能教学助手，以提供实时反馈和帮助。例如，智能教学助手可以帮助学生解决问题，并提供学习建议。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人工智能创新教学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利用人工智能技术创新教学，可以创造出新的教学模式和教学方法。例如，人工智能技术可以帮助教师创建3D虚拟教学环境，以提供更加沉浸式的学习体验。</a:t>
            </a:r>
          </a:p>
          <a:p>
            <a:r>
              <a:t>2. 人工智能技术可以帮助教师创建智能教学助手，以提供实时反馈和帮助。例如，智能教学助手可以帮助学生解决问题，并提供学习建议。</a:t>
            </a:r>
          </a:p>
          <a:p>
            <a:r>
              <a:t>3. 人工智能技术可以帮助教师创建智能测试和作业，以评估学生的学习情况。例如，智能测试可以自动评分，并提供反馈。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教学资源与人工智能结合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人工智能在实践教学中的融入策略及实践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教学资源与人工智能结合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人工智能驱动的教学资源库建设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创建和维护一个数字学习资源库，涵盖各种形式的内容，包括课程笔记、视频讲座、交互式练习和模拟等，以满足不同学习者的需求。</a:t>
            </a:r>
          </a:p>
          <a:p>
            <a:r>
              <a:t>2. 利用人工智能技术对学习资源进行智能分类和组织，使学习者能够快速找到他们所需的内容。</a:t>
            </a:r>
          </a:p>
          <a:p>
            <a:r>
              <a:t>3. 实现学习资源的个性化推荐，根据学习者的学习进度，兴趣和目标，为其推荐最适合的学习资源，提高学习效率。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人工智能辅助的教学内容生成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利用人工智能技术自动生成个性化的教学内容，包括讲义、作业、测验和反馈等，以满足不同学习者的需求。</a:t>
            </a:r>
          </a:p>
          <a:p>
            <a:r>
              <a:t>2. 采用自然语言处理技术，使人工智能能够理解和生成具有逻辑性和连贯性的教学内容，提高教学内容的质量。</a:t>
            </a:r>
          </a:p>
          <a:p>
            <a:r>
              <a:t>3. 利用机器学习技术，使人工智能能够从数据中学习和改进，不断提高教学内容的生成质量，更好地满足学习者的需求。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教学资源与人工智能结合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人工智能支持的互动式学习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开发基于人工智能的互动式学习平台，为学习者提供多样化的学习体验，包括虚拟现实和增强现实模拟、在线游戏和社交学习等。</a:t>
            </a:r>
          </a:p>
          <a:p>
            <a:r>
              <a:t>2. 利用人工智能技术实现智能化的学习反馈，对学习者的作业、测验和讨论进行自动评分和反馈，帮助学习者及时了解自己的学习进度和问题所在。</a:t>
            </a:r>
          </a:p>
          <a:p>
            <a:r>
              <a:t>3. 采用人工智能技术构建智能化的学习代理，为学习者提供个性化的学习指导和建议，帮助学习者制定学习计划，选择最合适的学习资源，并克服学习困难。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人工智能驱动的学习评估与反馈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开发基于人工智能的智能化学习评估系统，对学习者的作业、测验和讨论进行自动评分和反馈，减轻教师的评估负担，提高评估效率和准确性。</a:t>
            </a:r>
          </a:p>
          <a:p>
            <a:r>
              <a:t>2. 利用人工智能技术实现个性化的学习反馈，根据学习者的学习进度、兴趣和目标，为其提供有针对性的反馈，帮助学习者及时了解自己的学习进度和问题所在。</a:t>
            </a:r>
          </a:p>
          <a:p>
            <a:r>
              <a:t>3. 采用机器学习技术构建智能化的学习评估模型，不断学习和改进，提高评估的准确性和有效性，更好地反映学习者的学习成果。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教学资源与人工智能结合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开发基于人工智能的教师专业发展平台，为教师提供在线学习、资源共享和专业交流的机会，帮助教师提高教学技能和专业知识。</a:t>
            </a:r>
          </a:p>
          <a:p>
            <a:r>
              <a:t>2. 利用人工智能技术实现个性化的教师专业发展推荐，根据教师的教学经验、兴趣和目标，为其推荐最适合的专业发展资源和活动。</a:t>
            </a:r>
          </a:p>
          <a:p>
            <a:r>
              <a:t>3. 采用机器学习技术构建智能化的教师专业发展模型，不断学习和改进，提高教师专业发展的针对性和有效性，更好地满足教师的需求。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人工智能支持的学习管理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开发基于人工智能的智能化学习管理系统，为教师和学习者提供便捷高效的学习管理工具，包括课程管理、资源共享、作业提交和成绩管理等。</a:t>
            </a:r>
          </a:p>
          <a:p>
            <a:r>
              <a:t>2. 利用人工智能技术实现个性化的学习管理推荐，根据教师和学习者的需求，为其推荐最适合的学习资源、学习活动和学习策略。</a:t>
            </a:r>
          </a:p>
          <a:p>
            <a:r>
              <a:t>3. 采用机器学习技术构建智能化的学习管理模型，不断学习和改进，提高学习管理的效率和有效性，更好地满足教师和学习者的需求。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人工智能辅助的教师专业发展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教学评估与人工智能关联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人工智能在实践教学中的融入策略及实践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教学评估与人工智能关联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人工智能辅助教学评估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利用人工智能技术对学生作业、考试进行自动评分，减轻教师负担，提高评分效率。</a:t>
            </a:r>
          </a:p>
          <a:p>
            <a:r>
              <a:t>2. 利用人工智能技术对学生学习过程进行分析，发现学生的学习困难和薄弱环节，及时提供针对性指导。</a:t>
            </a:r>
          </a:p>
          <a:p>
            <a:r>
              <a:t>3. 利用人工智能技术构建个性化学习平台，根据每个学生的学习情况和学习目标，推荐适合的课程资源和学习路径。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人工智能支持学生自主学习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利用人工智能技术构建智能教学助手，帮助学生查找学习资源，解答学习问题，提供学习建议。</a:t>
            </a:r>
          </a:p>
          <a:p>
            <a:r>
              <a:t>2. 利用人工智能技术构建在线学习社区，学生可以在其中分享学习经验，互相帮助，共同进步。</a:t>
            </a:r>
          </a:p>
          <a:p>
            <a:r>
              <a:t>3. 利用人工智能技术开发沉浸式学习环境，让学生能够通过虚拟现实或增强现实等技术体验真实的学习场景。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https://d.book118.com/527125034013006041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课程内容与人工智能融合</vt:lpstr>
      <vt:lpstr> 课程内容与人工智能融合</vt:lpstr>
      <vt:lpstr> 教学模式与人工智能整合</vt:lpstr>
      <vt:lpstr> 教学模式与人工智能整合</vt:lpstr>
      <vt:lpstr> 教学模式与人工智能整合</vt:lpstr>
      <vt:lpstr> 教学模式与人工智能整合</vt:lpstr>
      <vt:lpstr> 教学资源与人工智能结合</vt:lpstr>
      <vt:lpstr> 教学资源与人工智能结合</vt:lpstr>
      <vt:lpstr> 教学资源与人工智能结合</vt:lpstr>
      <vt:lpstr> 教学资源与人工智能结合</vt:lpstr>
      <vt:lpstr> 教学评估与人工智能关联</vt:lpstr>
      <vt:lpstr> 教学评估与人工智能关联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2024-09-13T17:52:59.145</cp:lastPrinted>
  <dcterms:created xsi:type="dcterms:W3CDTF">2024-09-13T09:52:59Z</dcterms:created>
  <dcterms:modified xsi:type="dcterms:W3CDTF">2024-09-13T09:53:01Z</dcterms:modified>
</cp:coreProperties>
</file>