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97E85F-15C2-4925-B882-BF2C50F6C7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C7EA89-8A59-4FAB-A5B5-AE2E1A2E88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1B66FD-E228-4494-A45C-79A9A06767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F6C73F-7F59-4BE9-B808-3134F3EBB8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B8C524-53DA-4175-AD6A-83ADBDDFA7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38C927-03AA-4F89-90AB-8B14B24A3E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646246-77B4-4404-B055-314593BE7B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C044AE-BE80-477E-86C5-ADD4E6E1E2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2B1577-A410-4113-843E-0BBF61247E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10CD6B-2B65-4181-AC2E-6E09CAB5AB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57CDF7-E1CF-46B7-A247-C119D23825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712613304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环境风险评估与应急预案</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环境风险评估概述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环境风险识别与评估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应急预案制定与实施</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环境风险监测与预警</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应急响应与处置措施</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应对突发事件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应急预案的制定旨在建立健全应对突发环境事件的应急机制，提高应对突发事件的快速反应能力和处置水平，减少事件对环境造成的危害。</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保障生态环境安全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环境风险评估旨在识别和评估可能对生态环境造成不良影响的潜在风险源，为采取有效应对措施提供依据，确保生态环境安全。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促进可持续发展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通过环境风险评估和应急预案的实施，推动企业和政府采取更加环保、可持续的生产和发展方式，促进经济、社会和环境的协调发展。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24" r="16724"/>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评估对象和范围</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本次汇报将针对特定区域或行业的环境风险进行评估，包括风险源识别、风险等级划分及风险评估结果等内容。</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应急预案内容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将详细介绍应急预案的制定背景、应急组织体系、应急响应程序、应急处置措施、应急资源保障及后续改进计划等方面内容。</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相关建议和措施</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根据评估结果和应急预案实施情况，提出针对性的环境风险防控措施和改进建议，为政府和企业加强环境风险管理提供参考。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环境风险评估概述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环境风险评估是指对环境中潜在的危险因素进行识别、分析和评价，以确定其对人类健康和环境的影响程度及可能性的过程。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通过环境风险评估，可以及时发现和预警潜在的环境风险，为采取有效的风险管理措施提供依据，保障生态环境安全和人类健康。</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6917" r="691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评估过程应基于科学理论和方法，确保评估结果的客观性和准确性。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科学性原则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评估应全面考虑环境风险的各个方面和影响因素，形成一个完整的评估体系。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系统性原则</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评估原则和方法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评估原则和方法</a:t>
              </a:r>
            </a:p>
          </p:txBody>
        </p:sp>
      </p:grpSp>
      <p:sp>
        <p:nvSpPr>
          <p:cNvPr id="29" name="AutoShape 29"/>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评估原则和方法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危害识别</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通过收集资料、现场调查等方式识别环境中可能存在的危险因素。</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暴露评估</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分析危险因素在环境中的分布、迁移和转化规律，以及人类和生态系统的暴露情况。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评价危险因素对人类健康和生态环境的影响程度及后果。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效应评估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将危害识别、暴露评估和效应评估的结果进行综合，对环境风险进行定量或半定量描述。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风险表征</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评估原则和方法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32" r="1873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6587" r="26587"/>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常见环境风险类型</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如洪水、地震、台风等自然灾害引发的环境风险。</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如火灾、爆炸、泄漏等事故对环境造成的严重影响。</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包括大气、水、土壤等环境污染问题，如重金属污染、有机物污染等。</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人类活动对生态系统造成的破坏，如生物多样性丧失、生态功能退化等。</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自然灾害类风险</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事故灾难类风险</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环境污染类风险</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生态破坏类风险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环境风险识别与评估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包括地震、洪水、台风等自然灾害，可能对环境和人类造成严重影响。</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自然灾害</a:t>
            </a:r>
          </a:p>
        </p:txBody>
      </p:sp>
      <p:pic>
        <p:nvPicPr>
          <p:cNvPr id="5" name="Picture 5"/>
          <p:cNvPicPr>
            <a:picLocks noChangeAspect="1"/>
          </p:cNvPicPr>
          <p:nvPr/>
        </p:nvPicPr>
        <p:blipFill>
          <a:blip r:embed="rId2"/>
          <a:srcRect l="7083" r="708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工业生产过程中的设备故障、操作失误等可能导致有毒有害物质泄漏，引发环境风险。</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工业事故</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涉及危险化学品的运输车辆发生事故，可能导致化学品泄漏和环境污染。</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交通事故</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风险源识别</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高风险</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可能对环境和人类造成严重影响，需要立即采取紧急措施的风险。</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中风险</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可能对环境和人类造成一定影响，需要采取相应管理措施的风险。</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低风险</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对环境和人类影响较小，可以通过常规管理措施加以控制的风险。</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753" r="2175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通过地理信息系统技术，将不同等级的环境风险在地图上可视化展示，便于决策者和管理者直观了解风险分布情况。</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风险地图</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对识别出的环境风险进行定量或半定量分析，评估其可能性和后果严重程度，为制定应急预案提供依据。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风险评估报告</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将环境风险按照可能性和后果严重程度进行矩阵排列，明确不同风险等级的管理优先级和应对措施。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风险矩阵</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风险评估结果展示</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https://d.book118.com/527126133041006040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2024-09-12T13:56:41.550</cp:lastPrinted>
  <dcterms:created xsi:type="dcterms:W3CDTF">2024-09-12T05:56:41Z</dcterms:created>
  <dcterms:modified xsi:type="dcterms:W3CDTF">2024-09-12T05:56:43Z</dcterms:modified>
</cp:coreProperties>
</file>