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7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3.png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jpe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jpe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4.jpeg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image" Target="../media/image5.png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4.jpeg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6.png" /><Relationship Id="rId8" Type="http://schemas.openxmlformats.org/officeDocument/2006/relationships/tags" Target="../tags/tag33.xml" /><Relationship Id="rId9" Type="http://schemas.openxmlformats.org/officeDocument/2006/relationships/image" Target="../media/image7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image" Target="../media/image2.jpeg" /><Relationship Id="rId7" Type="http://schemas.openxmlformats.org/officeDocument/2006/relationships/image" Target="../media/image3.png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37E4F-DEEB-4B5A-A283-E7C5E9AFE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84613-40D2-42D3-80EA-59BF8BE4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530FC-EFEF-4C90-831F-A594A0FE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F8344-84D6-4789-BE94-CD57A4D42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E6697-E9EA-4781-8E45-E45616527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C8FA8-8E7A-4AB2-8423-B40F3DB2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8864F-0A21-4187-A10E-820D7CCD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28EAF-F11B-43C5-AEF3-79FAF3724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F4E55-AAFE-47E7-B183-B5DA53EF7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3FA32-3B84-4AAC-A074-03EB85AD3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0D205-17BA-44D1-94B1-3119E3A1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53" name="图片 25" descr="高楼大厦的景色  描述已自动生成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" y="0"/>
            <a:ext cx="12191999" cy="6858000"/>
          </a:xfrm>
          <a:custGeom>
            <a:gdLst>
              <a:gd name="connsiteX0" fmla="*/ 0 w 12191999"/>
              <a:gd name="connsiteY0" fmla="*/ 0 h 6858000"/>
              <a:gd name="connsiteX1" fmla="*/ 12191999 w 12191999"/>
              <a:gd name="connsiteY1" fmla="*/ 0 h 6858000"/>
              <a:gd name="connsiteX2" fmla="*/ 12191999 w 12191999"/>
              <a:gd name="connsiteY2" fmla="*/ 6858000 h 6858000"/>
              <a:gd name="connsiteX3" fmla="*/ 0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4" name="任意多边形: 形状 74"/>
          <p:cNvSpPr/>
          <p:nvPr userDrawn="1">
            <p:custDataLst>
              <p:tags r:id="rId6"/>
            </p:custDataLst>
          </p:nvPr>
        </p:nvSpPr>
        <p:spPr>
          <a:xfrm>
            <a:off x="635" y="749935"/>
            <a:ext cx="12192000" cy="5982335"/>
          </a:xfrm>
          <a:custGeom>
            <a:gdLst>
              <a:gd name="connsiteX0" fmla="*/ 0 w 12191675"/>
              <a:gd name="connsiteY0" fmla="*/ 0 h 5982270"/>
              <a:gd name="connsiteX1" fmla="*/ 12191675 w 12191675"/>
              <a:gd name="connsiteY1" fmla="*/ 0 h 5982270"/>
              <a:gd name="connsiteX2" fmla="*/ 12191675 w 12191675"/>
              <a:gd name="connsiteY2" fmla="*/ 1605799 h 5982270"/>
              <a:gd name="connsiteX3" fmla="*/ 11697156 w 12191675"/>
              <a:gd name="connsiteY3" fmla="*/ 1605799 h 5982270"/>
              <a:gd name="connsiteX4" fmla="*/ 9484778 w 12191675"/>
              <a:gd name="connsiteY4" fmla="*/ 2275126 h 5982270"/>
              <a:gd name="connsiteX5" fmla="*/ 2629672 w 12191675"/>
              <a:gd name="connsiteY5" fmla="*/ 5776163 h 5982270"/>
              <a:gd name="connsiteX6" fmla="*/ 1113923 w 12191675"/>
              <a:gd name="connsiteY6" fmla="*/ 5862090 h 5982270"/>
              <a:gd name="connsiteX7" fmla="*/ 0 w 12191675"/>
              <a:gd name="connsiteY7" fmla="*/ 5442653 h 5982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675" h="5982270">
                <a:moveTo>
                  <a:pt x="0" y="0"/>
                </a:moveTo>
                <a:lnTo>
                  <a:pt x="12191675" y="0"/>
                </a:lnTo>
                <a:lnTo>
                  <a:pt x="12191675" y="1605799"/>
                </a:lnTo>
                <a:lnTo>
                  <a:pt x="11697156" y="1605799"/>
                </a:lnTo>
                <a:cubicBezTo>
                  <a:pt x="10929545" y="1605799"/>
                  <a:pt x="10171984" y="1924310"/>
                  <a:pt x="9484778" y="2275126"/>
                </a:cubicBezTo>
                <a:lnTo>
                  <a:pt x="2629672" y="5776163"/>
                </a:lnTo>
                <a:cubicBezTo>
                  <a:pt x="2157296" y="6017146"/>
                  <a:pt x="1609540" y="6048158"/>
                  <a:pt x="1113923" y="5862090"/>
                </a:cubicBezTo>
                <a:lnTo>
                  <a:pt x="0" y="5442653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676" name="任意多边形: 形状 26"/>
          <p:cNvSpPr/>
          <p:nvPr userDrawn="1">
            <p:custDataLst>
              <p:tags r:id="rId7"/>
            </p:custDataLst>
          </p:nvPr>
        </p:nvSpPr>
        <p:spPr>
          <a:xfrm>
            <a:off x="635" y="-635"/>
            <a:ext cx="12192000" cy="6395720"/>
          </a:xfrm>
          <a:custGeom>
            <a:gdLst>
              <a:gd name="connsiteX0" fmla="*/ 0 w 12192000"/>
              <a:gd name="connsiteY0" fmla="*/ 0 h 6395235"/>
              <a:gd name="connsiteX1" fmla="*/ 12192000 w 12192000"/>
              <a:gd name="connsiteY1" fmla="*/ 0 h 6395235"/>
              <a:gd name="connsiteX2" fmla="*/ 12192000 w 12192000"/>
              <a:gd name="connsiteY2" fmla="*/ 504406 h 6395235"/>
              <a:gd name="connsiteX3" fmla="*/ 12191674 w 12192000"/>
              <a:gd name="connsiteY3" fmla="*/ 504406 h 6395235"/>
              <a:gd name="connsiteX4" fmla="*/ 12191674 w 12192000"/>
              <a:gd name="connsiteY4" fmla="*/ 689609 h 6395235"/>
              <a:gd name="connsiteX5" fmla="*/ 12191999 w 12192000"/>
              <a:gd name="connsiteY5" fmla="*/ 689609 h 6395235"/>
              <a:gd name="connsiteX6" fmla="*/ 12191999 w 12192000"/>
              <a:gd name="connsiteY6" fmla="*/ 2305276 h 6395235"/>
              <a:gd name="connsiteX7" fmla="*/ 11714999 w 12192000"/>
              <a:gd name="connsiteY7" fmla="*/ 2305276 h 6395235"/>
              <a:gd name="connsiteX8" fmla="*/ 9520484 w 12192000"/>
              <a:gd name="connsiteY8" fmla="*/ 2819947 h 6395235"/>
              <a:gd name="connsiteX9" fmla="*/ 2720725 w 12192000"/>
              <a:gd name="connsiteY9" fmla="*/ 6196459 h 6395235"/>
              <a:gd name="connsiteX10" fmla="*/ 1217215 w 12192000"/>
              <a:gd name="connsiteY10" fmla="*/ 6279330 h 6395235"/>
              <a:gd name="connsiteX11" fmla="*/ 323 w 12192000"/>
              <a:gd name="connsiteY11" fmla="*/ 5833822 h 6395235"/>
              <a:gd name="connsiteX12" fmla="*/ 323 w 12192000"/>
              <a:gd name="connsiteY12" fmla="*/ 778509 h 6395235"/>
              <a:gd name="connsiteX13" fmla="*/ 0 w 12192000"/>
              <a:gd name="connsiteY13" fmla="*/ 778509 h 6395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395235">
                <a:moveTo>
                  <a:pt x="0" y="0"/>
                </a:moveTo>
                <a:lnTo>
                  <a:pt x="12192000" y="0"/>
                </a:lnTo>
                <a:lnTo>
                  <a:pt x="12192000" y="504406"/>
                </a:lnTo>
                <a:lnTo>
                  <a:pt x="12191674" y="504406"/>
                </a:lnTo>
                <a:lnTo>
                  <a:pt x="12191674" y="689609"/>
                </a:lnTo>
                <a:lnTo>
                  <a:pt x="12191999" y="689609"/>
                </a:lnTo>
                <a:lnTo>
                  <a:pt x="12191999" y="2305276"/>
                </a:lnTo>
                <a:lnTo>
                  <a:pt x="11714999" y="2305276"/>
                </a:lnTo>
                <a:cubicBezTo>
                  <a:pt x="10953586" y="2305276"/>
                  <a:pt x="10202142" y="2481610"/>
                  <a:pt x="9520484" y="2819947"/>
                </a:cubicBezTo>
                <a:lnTo>
                  <a:pt x="2720725" y="6196459"/>
                </a:lnTo>
                <a:cubicBezTo>
                  <a:pt x="2252163" y="6428871"/>
                  <a:pt x="1708831" y="6458780"/>
                  <a:pt x="1217215" y="6279330"/>
                </a:cubicBezTo>
                <a:lnTo>
                  <a:pt x="323" y="5833822"/>
                </a:lnTo>
                <a:lnTo>
                  <a:pt x="323" y="778509"/>
                </a:lnTo>
                <a:lnTo>
                  <a:pt x="0" y="77850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8" name="任意多边形: 形状 28"/>
          <p:cNvSpPr/>
          <p:nvPr userDrawn="1">
            <p:custDataLst>
              <p:tags r:id="rId8"/>
            </p:custDataLst>
          </p:nvPr>
        </p:nvSpPr>
        <p:spPr>
          <a:xfrm>
            <a:off x="0" y="-38735"/>
            <a:ext cx="12192000" cy="6395085"/>
          </a:xfrm>
          <a:custGeom>
            <a:gdLst>
              <a:gd name="connsiteX0" fmla="*/ 0 w 12192000"/>
              <a:gd name="connsiteY0" fmla="*/ 0 h 6395235"/>
              <a:gd name="connsiteX1" fmla="*/ 12192000 w 12192000"/>
              <a:gd name="connsiteY1" fmla="*/ 0 h 6395235"/>
              <a:gd name="connsiteX2" fmla="*/ 12192000 w 12192000"/>
              <a:gd name="connsiteY2" fmla="*/ 504406 h 6395235"/>
              <a:gd name="connsiteX3" fmla="*/ 12191674 w 12192000"/>
              <a:gd name="connsiteY3" fmla="*/ 504406 h 6395235"/>
              <a:gd name="connsiteX4" fmla="*/ 12191674 w 12192000"/>
              <a:gd name="connsiteY4" fmla="*/ 689609 h 6395235"/>
              <a:gd name="connsiteX5" fmla="*/ 12191999 w 12192000"/>
              <a:gd name="connsiteY5" fmla="*/ 689609 h 6395235"/>
              <a:gd name="connsiteX6" fmla="*/ 12191999 w 12192000"/>
              <a:gd name="connsiteY6" fmla="*/ 2305276 h 6395235"/>
              <a:gd name="connsiteX7" fmla="*/ 11714999 w 12192000"/>
              <a:gd name="connsiteY7" fmla="*/ 2305276 h 6395235"/>
              <a:gd name="connsiteX8" fmla="*/ 9520484 w 12192000"/>
              <a:gd name="connsiteY8" fmla="*/ 2819947 h 6395235"/>
              <a:gd name="connsiteX9" fmla="*/ 2720725 w 12192000"/>
              <a:gd name="connsiteY9" fmla="*/ 6196459 h 6395235"/>
              <a:gd name="connsiteX10" fmla="*/ 1217215 w 12192000"/>
              <a:gd name="connsiteY10" fmla="*/ 6279330 h 6395235"/>
              <a:gd name="connsiteX11" fmla="*/ 323 w 12192000"/>
              <a:gd name="connsiteY11" fmla="*/ 5833822 h 6395235"/>
              <a:gd name="connsiteX12" fmla="*/ 323 w 12192000"/>
              <a:gd name="connsiteY12" fmla="*/ 778509 h 6395235"/>
              <a:gd name="connsiteX13" fmla="*/ 0 w 12192000"/>
              <a:gd name="connsiteY13" fmla="*/ 778509 h 6395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395235">
                <a:moveTo>
                  <a:pt x="0" y="0"/>
                </a:moveTo>
                <a:lnTo>
                  <a:pt x="12192000" y="0"/>
                </a:lnTo>
                <a:lnTo>
                  <a:pt x="12192000" y="504406"/>
                </a:lnTo>
                <a:lnTo>
                  <a:pt x="12191674" y="504406"/>
                </a:lnTo>
                <a:lnTo>
                  <a:pt x="12191674" y="689609"/>
                </a:lnTo>
                <a:lnTo>
                  <a:pt x="12191999" y="689609"/>
                </a:lnTo>
                <a:lnTo>
                  <a:pt x="12191999" y="2305276"/>
                </a:lnTo>
                <a:lnTo>
                  <a:pt x="11714999" y="2305276"/>
                </a:lnTo>
                <a:cubicBezTo>
                  <a:pt x="10953586" y="2305276"/>
                  <a:pt x="10202142" y="2481610"/>
                  <a:pt x="9520484" y="2819947"/>
                </a:cubicBezTo>
                <a:lnTo>
                  <a:pt x="2720725" y="6196459"/>
                </a:lnTo>
                <a:cubicBezTo>
                  <a:pt x="2252163" y="6428871"/>
                  <a:pt x="1708831" y="6458780"/>
                  <a:pt x="1217215" y="6279330"/>
                </a:cubicBezTo>
                <a:lnTo>
                  <a:pt x="323" y="5833822"/>
                </a:lnTo>
                <a:lnTo>
                  <a:pt x="323" y="778509"/>
                </a:lnTo>
                <a:lnTo>
                  <a:pt x="0" y="778509"/>
                </a:lnTo>
                <a:close/>
              </a:path>
            </a:pathLst>
          </a:custGeom>
          <a:blipFill>
            <a:blip r:embed="rId9">
              <a:alphaModFix amt="10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55" name="图片 30" descr="图片包含 看着, 西装, 穿着, 男人  描述已自动生成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478212" y="0"/>
            <a:ext cx="4713788" cy="6858000"/>
          </a:xfrm>
          <a:custGeom>
            <a:gdLst>
              <a:gd name="connsiteX0" fmla="*/ 0 w 4713788"/>
              <a:gd name="connsiteY0" fmla="*/ 0 h 6858000"/>
              <a:gd name="connsiteX1" fmla="*/ 4713788 w 4713788"/>
              <a:gd name="connsiteY1" fmla="*/ 0 h 6858000"/>
              <a:gd name="connsiteX2" fmla="*/ 4713788 w 4713788"/>
              <a:gd name="connsiteY2" fmla="*/ 6858000 h 6858000"/>
              <a:gd name="connsiteX3" fmla="*/ 0 w 4713788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3788" h="6858000">
                <a:moveTo>
                  <a:pt x="0" y="0"/>
                </a:moveTo>
                <a:lnTo>
                  <a:pt x="4713788" y="0"/>
                </a:lnTo>
                <a:lnTo>
                  <a:pt x="471378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0" name="任意多边形: 形状 19"/>
          <p:cNvSpPr/>
          <p:nvPr userDrawn="1">
            <p:custDataLst>
              <p:tags r:id="rId12"/>
            </p:custDataLst>
          </p:nvPr>
        </p:nvSpPr>
        <p:spPr>
          <a:xfrm>
            <a:off x="988004" y="4156725"/>
            <a:ext cx="5287701" cy="219060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弧形 10"/>
          <p:cNvSpPr/>
          <p:nvPr userDrawn="1">
            <p:custDataLst>
              <p:tags r:id="rId13"/>
            </p:custDataLst>
          </p:nvPr>
        </p:nvSpPr>
        <p:spPr>
          <a:xfrm rot="10800000">
            <a:off x="682625" y="3547110"/>
            <a:ext cx="616372" cy="616563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标题 1"/>
          <p:cNvSpPr>
            <a:spLocks noGrp="1"/>
          </p:cNvSpPr>
          <p:nvPr>
            <p:ph type="ctrTitle" hasCustomPrompt="1"/>
            <p:custDataLst>
              <p:tags r:id="rId14"/>
            </p:custDataLst>
          </p:nvPr>
        </p:nvSpPr>
        <p:spPr>
          <a:xfrm>
            <a:off x="819150" y="1279525"/>
            <a:ext cx="10515600" cy="23444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72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15"/>
            </p:custDataLst>
          </p:nvPr>
        </p:nvSpPr>
        <p:spPr>
          <a:xfrm>
            <a:off x="819150" y="3727450"/>
            <a:ext cx="10515600" cy="45275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 u="none" strike="noStrike" kern="0" cap="none" spc="300" normalizeH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819150" y="4566285"/>
            <a:ext cx="2228850" cy="45148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0"/>
          </a:gradFill>
          <a:effectLst>
            <a:outerShdw blurRad="203200" dist="101600" dir="2700000" algn="tl" rotWithShape="0">
              <a:schemeClr val="accent2">
                <a:alpha val="30000"/>
              </a:schemeClr>
            </a:outerShdw>
          </a:effectLst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7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矩形: 圆角 51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blipFill>
            <a:blip r:embed="rId2">
              <a:alphaModFix amt="12000"/>
            </a:blip>
            <a:stretch>
              <a:fillRect/>
            </a:stretch>
          </a:blip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417"/>
          <p:cNvSpPr/>
          <p:nvPr userDrawn="1">
            <p:custDataLst>
              <p:tags r:id="rId3"/>
            </p:custDataLst>
          </p:nvPr>
        </p:nvSpPr>
        <p:spPr>
          <a:xfrm>
            <a:off x="325" y="1"/>
            <a:ext cx="7653655" cy="2771914"/>
          </a:xfrm>
          <a:custGeom>
            <a:gdLst>
              <a:gd name="connsiteX0" fmla="*/ 0 w 12053"/>
              <a:gd name="connsiteY0" fmla="*/ 0 h 4365"/>
              <a:gd name="connsiteX1" fmla="*/ 12053 w 12053"/>
              <a:gd name="connsiteY1" fmla="*/ 0 h 4365"/>
              <a:gd name="connsiteX2" fmla="*/ 4141 w 12053"/>
              <a:gd name="connsiteY2" fmla="*/ 4041 h 4365"/>
              <a:gd name="connsiteX3" fmla="*/ 1754 w 12053"/>
              <a:gd name="connsiteY3" fmla="*/ 4176 h 4365"/>
              <a:gd name="connsiteX4" fmla="*/ 0 w 12053"/>
              <a:gd name="connsiteY4" fmla="*/ 3515 h 4365"/>
              <a:gd name="connsiteX5" fmla="*/ 0 w 12053"/>
              <a:gd name="connsiteY5" fmla="*/ 0 h 43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053" h="4365">
                <a:moveTo>
                  <a:pt x="0" y="0"/>
                </a:moveTo>
                <a:lnTo>
                  <a:pt x="12053" y="0"/>
                </a:lnTo>
                <a:cubicBezTo>
                  <a:pt x="7975" y="1362"/>
                  <a:pt x="6778" y="2694"/>
                  <a:pt x="4141" y="4041"/>
                </a:cubicBezTo>
                <a:cubicBezTo>
                  <a:pt x="3397" y="4420"/>
                  <a:pt x="2535" y="4469"/>
                  <a:pt x="1754" y="4176"/>
                </a:cubicBezTo>
                <a:cubicBezTo>
                  <a:pt x="1169" y="3956"/>
                  <a:pt x="557" y="3526"/>
                  <a:pt x="0" y="3515"/>
                </a:cubicBez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704" name="任意多边形: 形状 418"/>
          <p:cNvSpPr/>
          <p:nvPr userDrawn="1">
            <p:custDataLst>
              <p:tags r:id="rId4"/>
            </p:custDataLst>
          </p:nvPr>
        </p:nvSpPr>
        <p:spPr>
          <a:xfrm flipH="1" flipV="1">
            <a:off x="7777326" y="5172274"/>
            <a:ext cx="4414674" cy="1685726"/>
          </a:xfrm>
          <a:custGeom>
            <a:gdLst>
              <a:gd name="connsiteX0" fmla="*/ 636041 w 4414674"/>
              <a:gd name="connsiteY0" fmla="*/ 1683901 h 1685726"/>
              <a:gd name="connsiteX1" fmla="*/ 128415 w 4414674"/>
              <a:gd name="connsiteY1" fmla="*/ 1579228 h 1685726"/>
              <a:gd name="connsiteX2" fmla="*/ 0 w 4414674"/>
              <a:gd name="connsiteY2" fmla="*/ 1530875 h 1685726"/>
              <a:gd name="connsiteX3" fmla="*/ 0 w 4414674"/>
              <a:gd name="connsiteY3" fmla="*/ 0 h 1685726"/>
              <a:gd name="connsiteX4" fmla="*/ 4414674 w 4414674"/>
              <a:gd name="connsiteY4" fmla="*/ 0 h 1685726"/>
              <a:gd name="connsiteX5" fmla="*/ 1471604 w 4414674"/>
              <a:gd name="connsiteY5" fmla="*/ 1503084 h 1685726"/>
              <a:gd name="connsiteX6" fmla="*/ 636041 w 4414674"/>
              <a:gd name="connsiteY6" fmla="*/ 1683901 h 1685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4674" h="1685726">
                <a:moveTo>
                  <a:pt x="636041" y="1683901"/>
                </a:moveTo>
                <a:cubicBezTo>
                  <a:pt x="464308" y="1675840"/>
                  <a:pt x="293113" y="1641060"/>
                  <a:pt x="128415" y="1579228"/>
                </a:cubicBezTo>
                <a:lnTo>
                  <a:pt x="0" y="1530875"/>
                </a:lnTo>
                <a:lnTo>
                  <a:pt x="0" y="0"/>
                </a:lnTo>
                <a:lnTo>
                  <a:pt x="4414674" y="0"/>
                </a:lnTo>
                <a:lnTo>
                  <a:pt x="1471604" y="1503084"/>
                </a:lnTo>
                <a:cubicBezTo>
                  <a:pt x="1209980" y="1636551"/>
                  <a:pt x="922263" y="1697336"/>
                  <a:pt x="636041" y="168390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706" name="任意多边形: 形状 419"/>
          <p:cNvSpPr/>
          <p:nvPr userDrawn="1">
            <p:custDataLst>
              <p:tags r:id="rId5"/>
            </p:custDataLst>
          </p:nvPr>
        </p:nvSpPr>
        <p:spPr>
          <a:xfrm flipH="1" flipV="1">
            <a:off x="8206866" y="5278408"/>
            <a:ext cx="3985135" cy="1579593"/>
          </a:xfrm>
          <a:custGeom>
            <a:gdLst>
              <a:gd name="connsiteX0" fmla="*/ 382206 w 3985135"/>
              <a:gd name="connsiteY0" fmla="*/ 1577646 h 1579593"/>
              <a:gd name="connsiteX1" fmla="*/ 108527 w 3985135"/>
              <a:gd name="connsiteY1" fmla="*/ 1543312 h 1579593"/>
              <a:gd name="connsiteX2" fmla="*/ 0 w 3985135"/>
              <a:gd name="connsiteY2" fmla="*/ 1516556 h 1579593"/>
              <a:gd name="connsiteX3" fmla="*/ 0 w 3985135"/>
              <a:gd name="connsiteY3" fmla="*/ 0 h 1579593"/>
              <a:gd name="connsiteX4" fmla="*/ 3985135 w 3985135"/>
              <a:gd name="connsiteY4" fmla="*/ 0 h 1579593"/>
              <a:gd name="connsiteX5" fmla="*/ 1273899 w 3985135"/>
              <a:gd name="connsiteY5" fmla="*/ 1384682 h 1579593"/>
              <a:gd name="connsiteX6" fmla="*/ 382206 w 3985135"/>
              <a:gd name="connsiteY6" fmla="*/ 1577646 h 1579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85135" h="1579593">
                <a:moveTo>
                  <a:pt x="382206" y="1577646"/>
                </a:moveTo>
                <a:cubicBezTo>
                  <a:pt x="290572" y="1573345"/>
                  <a:pt x="199080" y="1561915"/>
                  <a:pt x="108527" y="1543312"/>
                </a:cubicBezTo>
                <a:lnTo>
                  <a:pt x="0" y="1516556"/>
                </a:lnTo>
                <a:lnTo>
                  <a:pt x="0" y="0"/>
                </a:lnTo>
                <a:lnTo>
                  <a:pt x="3985135" y="0"/>
                </a:lnTo>
                <a:lnTo>
                  <a:pt x="1273899" y="1384682"/>
                </a:lnTo>
                <a:cubicBezTo>
                  <a:pt x="994700" y="1527115"/>
                  <a:pt x="687655" y="1591983"/>
                  <a:pt x="382206" y="1577646"/>
                </a:cubicBezTo>
                <a:close/>
              </a:path>
            </a:pathLst>
          </a:custGeom>
          <a:blipFill dpi="0" rotWithShape="0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82613" y="424230"/>
            <a:ext cx="2880000" cy="1081088"/>
          </a:xfrm>
        </p:spPr>
        <p:txBody>
          <a:bodyPr anchor="b" anchorCtr="0">
            <a:normAutofit/>
          </a:bodyPr>
          <a:lstStyle>
            <a:lvl1pPr>
              <a:defRPr sz="5400" u="none" strike="noStrike" kern="0" cap="none" spc="1600" normalizeH="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82930" y="1506855"/>
            <a:ext cx="2879725" cy="694690"/>
          </a:xfrm>
        </p:spPr>
        <p:txBody>
          <a:bodyPr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0" cap="none" spc="200" normalizeH="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blipFill>
            <a:blip r:embed="rId2">
              <a:alphaModFix amt="10000"/>
            </a:blip>
            <a:stretch>
              <a:fillRect/>
            </a:stretch>
          </a:blip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0"/>
          <p:cNvSpPr/>
          <p:nvPr userDrawn="1">
            <p:custDataLst>
              <p:tags r:id="rId3"/>
            </p:custDataLst>
          </p:nvPr>
        </p:nvSpPr>
        <p:spPr>
          <a:xfrm>
            <a:off x="875665" y="3192145"/>
            <a:ext cx="2595245" cy="138430"/>
          </a:xfrm>
          <a:custGeom>
            <a:gdLst>
              <a:gd name="connsiteX0" fmla="*/ 0 w 4087"/>
              <a:gd name="connsiteY0" fmla="*/ 5 h 218"/>
              <a:gd name="connsiteX1" fmla="*/ 610 w 4087"/>
              <a:gd name="connsiteY1" fmla="*/ 5 h 218"/>
              <a:gd name="connsiteX2" fmla="*/ 610 w 4087"/>
              <a:gd name="connsiteY2" fmla="*/ 218 h 218"/>
              <a:gd name="connsiteX3" fmla="*/ 861 w 4087"/>
              <a:gd name="connsiteY3" fmla="*/ 0 h 218"/>
              <a:gd name="connsiteX4" fmla="*/ 4087 w 4087"/>
              <a:gd name="connsiteY4" fmla="*/ 3 h 2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6" h="218">
                <a:moveTo>
                  <a:pt x="0" y="5"/>
                </a:moveTo>
                <a:lnTo>
                  <a:pt x="610" y="5"/>
                </a:lnTo>
                <a:lnTo>
                  <a:pt x="610" y="218"/>
                </a:lnTo>
                <a:lnTo>
                  <a:pt x="861" y="0"/>
                </a:lnTo>
                <a:lnTo>
                  <a:pt x="4087" y="3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弧形 11"/>
          <p:cNvSpPr/>
          <p:nvPr userDrawn="1">
            <p:custDataLst>
              <p:tags r:id="rId4"/>
            </p:custDataLst>
          </p:nvPr>
        </p:nvSpPr>
        <p:spPr>
          <a:xfrm rot="10800000">
            <a:off x="682625" y="2806065"/>
            <a:ext cx="390525" cy="39052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32"/>
          <p:cNvSpPr/>
          <p:nvPr userDrawn="1">
            <p:custDataLst>
              <p:tags r:id="rId5"/>
            </p:custDataLst>
          </p:nvPr>
        </p:nvSpPr>
        <p:spPr>
          <a:xfrm rot="5947985">
            <a:off x="6173128" y="609653"/>
            <a:ext cx="7440743" cy="5628842"/>
          </a:xfrm>
          <a:custGeom>
            <a:gdLst>
              <a:gd name="connsiteX0" fmla="*/ 549426 w 7440743"/>
              <a:gd name="connsiteY0" fmla="*/ 4662410 h 5628842"/>
              <a:gd name="connsiteX1" fmla="*/ 119076 w 7440743"/>
              <a:gd name="connsiteY1" fmla="*/ 1985542 h 5628842"/>
              <a:gd name="connsiteX2" fmla="*/ 0 w 7440743"/>
              <a:gd name="connsiteY2" fmla="*/ 1084518 h 5628842"/>
              <a:gd name="connsiteX3" fmla="*/ 6745927 w 7440743"/>
              <a:gd name="connsiteY3" fmla="*/ 0 h 5628842"/>
              <a:gd name="connsiteX4" fmla="*/ 7440743 w 7440743"/>
              <a:gd name="connsiteY4" fmla="*/ 4321901 h 5628842"/>
              <a:gd name="connsiteX5" fmla="*/ 5780272 w 7440743"/>
              <a:gd name="connsiteY5" fmla="*/ 5169934 h 5628842"/>
              <a:gd name="connsiteX6" fmla="*/ 2405394 w 7440743"/>
              <a:gd name="connsiteY6" fmla="*/ 5361256 h 5628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40743" h="5628842">
                <a:moveTo>
                  <a:pt x="549426" y="4662410"/>
                </a:moveTo>
                <a:lnTo>
                  <a:pt x="119076" y="1985542"/>
                </a:lnTo>
                <a:lnTo>
                  <a:pt x="0" y="1084518"/>
                </a:lnTo>
                <a:lnTo>
                  <a:pt x="6745927" y="0"/>
                </a:lnTo>
                <a:lnTo>
                  <a:pt x="7440743" y="4321901"/>
                </a:lnTo>
                <a:lnTo>
                  <a:pt x="5780272" y="5169934"/>
                </a:lnTo>
                <a:cubicBezTo>
                  <a:pt x="4728508" y="5706494"/>
                  <a:pt x="3508906" y="5775544"/>
                  <a:pt x="2405394" y="536125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70000">
                <a:schemeClr val="accent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726" name="任意多边形: 形状 33"/>
          <p:cNvSpPr/>
          <p:nvPr userDrawn="1">
            <p:custDataLst>
              <p:tags r:id="rId6"/>
            </p:custDataLst>
          </p:nvPr>
        </p:nvSpPr>
        <p:spPr>
          <a:xfrm rot="5851703">
            <a:off x="6323251" y="759888"/>
            <a:ext cx="7322402" cy="5282814"/>
          </a:xfrm>
          <a:custGeom>
            <a:gdLst>
              <a:gd name="connsiteX0" fmla="*/ 451547 w 7322402"/>
              <a:gd name="connsiteY0" fmla="*/ 4315281 h 5282814"/>
              <a:gd name="connsiteX1" fmla="*/ 0 w 7322402"/>
              <a:gd name="connsiteY1" fmla="*/ 898517 h 5282814"/>
              <a:gd name="connsiteX2" fmla="*/ 6798883 w 7322402"/>
              <a:gd name="connsiteY2" fmla="*/ 0 h 5282814"/>
              <a:gd name="connsiteX3" fmla="*/ 7037967 w 7322402"/>
              <a:gd name="connsiteY3" fmla="*/ 1809095 h 5282814"/>
              <a:gd name="connsiteX4" fmla="*/ 7322402 w 7322402"/>
              <a:gd name="connsiteY4" fmla="*/ 3961354 h 5282814"/>
              <a:gd name="connsiteX5" fmla="*/ 5607140 w 7322402"/>
              <a:gd name="connsiteY5" fmla="*/ 4837372 h 5282814"/>
              <a:gd name="connsiteX6" fmla="*/ 2331287 w 7322402"/>
              <a:gd name="connsiteY6" fmla="*/ 5023080 h 52828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322402" h="5282814">
                <a:moveTo>
                  <a:pt x="451547" y="4315281"/>
                </a:moveTo>
                <a:lnTo>
                  <a:pt x="0" y="898517"/>
                </a:lnTo>
                <a:lnTo>
                  <a:pt x="6798883" y="0"/>
                </a:lnTo>
                <a:lnTo>
                  <a:pt x="7037967" y="1809095"/>
                </a:lnTo>
                <a:lnTo>
                  <a:pt x="7322402" y="3961354"/>
                </a:lnTo>
                <a:lnTo>
                  <a:pt x="5607140" y="4837372"/>
                </a:lnTo>
                <a:cubicBezTo>
                  <a:pt x="4586236" y="5358188"/>
                  <a:pt x="3402420" y="5425211"/>
                  <a:pt x="2331287" y="5023080"/>
                </a:cubicBezTo>
                <a:close/>
              </a:path>
            </a:pathLst>
          </a:custGeom>
          <a:blipFill dpi="0" rotWithShape="0"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728" name="任意多边形: 形状 34"/>
          <p:cNvSpPr/>
          <p:nvPr userDrawn="1">
            <p:custDataLst>
              <p:tags r:id="rId8"/>
            </p:custDataLst>
          </p:nvPr>
        </p:nvSpPr>
        <p:spPr>
          <a:xfrm rot="5851703">
            <a:off x="8698479" y="2908024"/>
            <a:ext cx="6254019" cy="1557654"/>
          </a:xfrm>
          <a:custGeom>
            <a:gdLst>
              <a:gd name="connsiteX0" fmla="*/ 0 w 6254019"/>
              <a:gd name="connsiteY0" fmla="*/ 822384 h 1557654"/>
              <a:gd name="connsiteX1" fmla="*/ 6222805 w 6254019"/>
              <a:gd name="connsiteY1" fmla="*/ 0 h 1557654"/>
              <a:gd name="connsiteX2" fmla="*/ 6254019 w 6254019"/>
              <a:gd name="connsiteY2" fmla="*/ 236195 h 1557654"/>
              <a:gd name="connsiteX3" fmla="*/ 4538759 w 6254019"/>
              <a:gd name="connsiteY3" fmla="*/ 1112212 h 1557654"/>
              <a:gd name="connsiteX4" fmla="*/ 1262906 w 6254019"/>
              <a:gd name="connsiteY4" fmla="*/ 1297920 h 1557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54019" h="1557654">
                <a:moveTo>
                  <a:pt x="0" y="822384"/>
                </a:moveTo>
                <a:lnTo>
                  <a:pt x="6222805" y="0"/>
                </a:lnTo>
                <a:lnTo>
                  <a:pt x="6254019" y="236195"/>
                </a:lnTo>
                <a:lnTo>
                  <a:pt x="4538759" y="1112212"/>
                </a:lnTo>
                <a:cubicBezTo>
                  <a:pt x="3517855" y="1633028"/>
                  <a:pt x="2334039" y="1700051"/>
                  <a:pt x="1262906" y="129792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pic>
        <p:nvPicPr>
          <p:cNvPr id="2097157" name="图片 35" descr="图片包含 看着, 西装, 穿着, 男人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6727897" y="660303"/>
            <a:ext cx="5464103" cy="6155969"/>
          </a:xfrm>
          <a:prstGeom prst="rect">
            <a:avLst/>
          </a:prstGeom>
        </p:spPr>
      </p:pic>
      <p:sp>
        <p:nvSpPr>
          <p:cNvPr id="1048730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866000" y="3429075"/>
            <a:ext cx="9144000" cy="1152000"/>
          </a:xfrm>
        </p:spPr>
        <p:txBody>
          <a:bodyPr anchor="b"/>
          <a:lstStyle>
            <a:lvl1pPr algn="l">
              <a:defRPr sz="6500" u="none" strike="noStrike" kern="0" cap="none" spc="300" normalizeH="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</a:defRPr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3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866140" y="1967980"/>
            <a:ext cx="9144000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50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5" descr="高楼大厦的景色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" y="0"/>
            <a:ext cx="12191999" cy="6858000"/>
          </a:xfrm>
          <a:custGeom>
            <a:gdLst>
              <a:gd name="connsiteX0" fmla="*/ 0 w 12191999"/>
              <a:gd name="connsiteY0" fmla="*/ 0 h 6858000"/>
              <a:gd name="connsiteX1" fmla="*/ 12191999 w 12191999"/>
              <a:gd name="connsiteY1" fmla="*/ 0 h 6858000"/>
              <a:gd name="connsiteX2" fmla="*/ 12191999 w 12191999"/>
              <a:gd name="connsiteY2" fmla="*/ 6858000 h 6858000"/>
              <a:gd name="connsiteX3" fmla="*/ 0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800" name="任意多边形: 形状 74"/>
          <p:cNvSpPr/>
          <p:nvPr userDrawn="1">
            <p:custDataLst>
              <p:tags r:id="rId3"/>
            </p:custDataLst>
          </p:nvPr>
        </p:nvSpPr>
        <p:spPr>
          <a:xfrm>
            <a:off x="635" y="749935"/>
            <a:ext cx="12192000" cy="5982335"/>
          </a:xfrm>
          <a:custGeom>
            <a:gdLst>
              <a:gd name="connsiteX0" fmla="*/ 0 w 12191675"/>
              <a:gd name="connsiteY0" fmla="*/ 0 h 5982270"/>
              <a:gd name="connsiteX1" fmla="*/ 12191675 w 12191675"/>
              <a:gd name="connsiteY1" fmla="*/ 0 h 5982270"/>
              <a:gd name="connsiteX2" fmla="*/ 12191675 w 12191675"/>
              <a:gd name="connsiteY2" fmla="*/ 1605799 h 5982270"/>
              <a:gd name="connsiteX3" fmla="*/ 11697156 w 12191675"/>
              <a:gd name="connsiteY3" fmla="*/ 1605799 h 5982270"/>
              <a:gd name="connsiteX4" fmla="*/ 9484778 w 12191675"/>
              <a:gd name="connsiteY4" fmla="*/ 2275126 h 5982270"/>
              <a:gd name="connsiteX5" fmla="*/ 2629672 w 12191675"/>
              <a:gd name="connsiteY5" fmla="*/ 5776163 h 5982270"/>
              <a:gd name="connsiteX6" fmla="*/ 1113923 w 12191675"/>
              <a:gd name="connsiteY6" fmla="*/ 5862090 h 5982270"/>
              <a:gd name="connsiteX7" fmla="*/ 0 w 12191675"/>
              <a:gd name="connsiteY7" fmla="*/ 5442653 h 5982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675" h="5982270">
                <a:moveTo>
                  <a:pt x="0" y="0"/>
                </a:moveTo>
                <a:lnTo>
                  <a:pt x="12191675" y="0"/>
                </a:lnTo>
                <a:lnTo>
                  <a:pt x="12191675" y="1605799"/>
                </a:lnTo>
                <a:lnTo>
                  <a:pt x="11697156" y="1605799"/>
                </a:lnTo>
                <a:cubicBezTo>
                  <a:pt x="10929545" y="1605799"/>
                  <a:pt x="10171984" y="1924310"/>
                  <a:pt x="9484778" y="2275126"/>
                </a:cubicBezTo>
                <a:lnTo>
                  <a:pt x="2629672" y="5776163"/>
                </a:lnTo>
                <a:cubicBezTo>
                  <a:pt x="2157296" y="6017146"/>
                  <a:pt x="1609540" y="6048158"/>
                  <a:pt x="1113923" y="5862090"/>
                </a:cubicBezTo>
                <a:lnTo>
                  <a:pt x="0" y="5442653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70000">
                <a:schemeClr val="accent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802" name="任意多边形: 形状 26"/>
          <p:cNvSpPr/>
          <p:nvPr userDrawn="1">
            <p:custDataLst>
              <p:tags r:id="rId4"/>
            </p:custDataLst>
          </p:nvPr>
        </p:nvSpPr>
        <p:spPr>
          <a:xfrm>
            <a:off x="635" y="0"/>
            <a:ext cx="12191365" cy="6395085"/>
          </a:xfrm>
          <a:custGeom>
            <a:gdLst>
              <a:gd name="connsiteX0" fmla="*/ 0 w 12192000"/>
              <a:gd name="connsiteY0" fmla="*/ 0 h 6395235"/>
              <a:gd name="connsiteX1" fmla="*/ 12192000 w 12192000"/>
              <a:gd name="connsiteY1" fmla="*/ 0 h 6395235"/>
              <a:gd name="connsiteX2" fmla="*/ 12192000 w 12192000"/>
              <a:gd name="connsiteY2" fmla="*/ 504406 h 6395235"/>
              <a:gd name="connsiteX3" fmla="*/ 12191674 w 12192000"/>
              <a:gd name="connsiteY3" fmla="*/ 504406 h 6395235"/>
              <a:gd name="connsiteX4" fmla="*/ 12191674 w 12192000"/>
              <a:gd name="connsiteY4" fmla="*/ 689609 h 6395235"/>
              <a:gd name="connsiteX5" fmla="*/ 12191999 w 12192000"/>
              <a:gd name="connsiteY5" fmla="*/ 689609 h 6395235"/>
              <a:gd name="connsiteX6" fmla="*/ 12191999 w 12192000"/>
              <a:gd name="connsiteY6" fmla="*/ 2305276 h 6395235"/>
              <a:gd name="connsiteX7" fmla="*/ 11714999 w 12192000"/>
              <a:gd name="connsiteY7" fmla="*/ 2305276 h 6395235"/>
              <a:gd name="connsiteX8" fmla="*/ 9520484 w 12192000"/>
              <a:gd name="connsiteY8" fmla="*/ 2819947 h 6395235"/>
              <a:gd name="connsiteX9" fmla="*/ 2720725 w 12192000"/>
              <a:gd name="connsiteY9" fmla="*/ 6196459 h 6395235"/>
              <a:gd name="connsiteX10" fmla="*/ 1217215 w 12192000"/>
              <a:gd name="connsiteY10" fmla="*/ 6279330 h 6395235"/>
              <a:gd name="connsiteX11" fmla="*/ 323 w 12192000"/>
              <a:gd name="connsiteY11" fmla="*/ 5833822 h 6395235"/>
              <a:gd name="connsiteX12" fmla="*/ 323 w 12192000"/>
              <a:gd name="connsiteY12" fmla="*/ 778509 h 6395235"/>
              <a:gd name="connsiteX13" fmla="*/ 0 w 12192000"/>
              <a:gd name="connsiteY13" fmla="*/ 778509 h 6395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395235">
                <a:moveTo>
                  <a:pt x="0" y="0"/>
                </a:moveTo>
                <a:lnTo>
                  <a:pt x="12192000" y="0"/>
                </a:lnTo>
                <a:lnTo>
                  <a:pt x="12192000" y="504406"/>
                </a:lnTo>
                <a:lnTo>
                  <a:pt x="12191674" y="504406"/>
                </a:lnTo>
                <a:lnTo>
                  <a:pt x="12191674" y="689609"/>
                </a:lnTo>
                <a:lnTo>
                  <a:pt x="12191999" y="689609"/>
                </a:lnTo>
                <a:lnTo>
                  <a:pt x="12191999" y="2305276"/>
                </a:lnTo>
                <a:lnTo>
                  <a:pt x="11714999" y="2305276"/>
                </a:lnTo>
                <a:cubicBezTo>
                  <a:pt x="10953586" y="2305276"/>
                  <a:pt x="10202142" y="2481610"/>
                  <a:pt x="9520484" y="2819947"/>
                </a:cubicBezTo>
                <a:lnTo>
                  <a:pt x="2720725" y="6196459"/>
                </a:lnTo>
                <a:cubicBezTo>
                  <a:pt x="2252163" y="6428871"/>
                  <a:pt x="1708831" y="6458780"/>
                  <a:pt x="1217215" y="6279330"/>
                </a:cubicBezTo>
                <a:lnTo>
                  <a:pt x="323" y="5833822"/>
                </a:lnTo>
                <a:lnTo>
                  <a:pt x="323" y="778509"/>
                </a:lnTo>
                <a:lnTo>
                  <a:pt x="0" y="77850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4" name="任意多边形: 形状 28"/>
          <p:cNvSpPr/>
          <p:nvPr userDrawn="1">
            <p:custDataLst>
              <p:tags r:id="rId5"/>
            </p:custDataLst>
          </p:nvPr>
        </p:nvSpPr>
        <p:spPr>
          <a:xfrm>
            <a:off x="0" y="0"/>
            <a:ext cx="12192000" cy="6395085"/>
          </a:xfrm>
          <a:custGeom>
            <a:gdLst>
              <a:gd name="connsiteX0" fmla="*/ 0 w 12192000"/>
              <a:gd name="connsiteY0" fmla="*/ 0 h 6395235"/>
              <a:gd name="connsiteX1" fmla="*/ 12192000 w 12192000"/>
              <a:gd name="connsiteY1" fmla="*/ 0 h 6395235"/>
              <a:gd name="connsiteX2" fmla="*/ 12192000 w 12192000"/>
              <a:gd name="connsiteY2" fmla="*/ 504406 h 6395235"/>
              <a:gd name="connsiteX3" fmla="*/ 12191674 w 12192000"/>
              <a:gd name="connsiteY3" fmla="*/ 504406 h 6395235"/>
              <a:gd name="connsiteX4" fmla="*/ 12191674 w 12192000"/>
              <a:gd name="connsiteY4" fmla="*/ 689609 h 6395235"/>
              <a:gd name="connsiteX5" fmla="*/ 12191999 w 12192000"/>
              <a:gd name="connsiteY5" fmla="*/ 689609 h 6395235"/>
              <a:gd name="connsiteX6" fmla="*/ 12191999 w 12192000"/>
              <a:gd name="connsiteY6" fmla="*/ 2305276 h 6395235"/>
              <a:gd name="connsiteX7" fmla="*/ 11714999 w 12192000"/>
              <a:gd name="connsiteY7" fmla="*/ 2305276 h 6395235"/>
              <a:gd name="connsiteX8" fmla="*/ 9520484 w 12192000"/>
              <a:gd name="connsiteY8" fmla="*/ 2819947 h 6395235"/>
              <a:gd name="connsiteX9" fmla="*/ 2720725 w 12192000"/>
              <a:gd name="connsiteY9" fmla="*/ 6196459 h 6395235"/>
              <a:gd name="connsiteX10" fmla="*/ 1217215 w 12192000"/>
              <a:gd name="connsiteY10" fmla="*/ 6279330 h 6395235"/>
              <a:gd name="connsiteX11" fmla="*/ 323 w 12192000"/>
              <a:gd name="connsiteY11" fmla="*/ 5833822 h 6395235"/>
              <a:gd name="connsiteX12" fmla="*/ 323 w 12192000"/>
              <a:gd name="connsiteY12" fmla="*/ 778509 h 6395235"/>
              <a:gd name="connsiteX13" fmla="*/ 0 w 12192000"/>
              <a:gd name="connsiteY13" fmla="*/ 778509 h 6395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395235">
                <a:moveTo>
                  <a:pt x="0" y="0"/>
                </a:moveTo>
                <a:lnTo>
                  <a:pt x="12192000" y="0"/>
                </a:lnTo>
                <a:lnTo>
                  <a:pt x="12192000" y="504406"/>
                </a:lnTo>
                <a:lnTo>
                  <a:pt x="12191674" y="504406"/>
                </a:lnTo>
                <a:lnTo>
                  <a:pt x="12191674" y="689609"/>
                </a:lnTo>
                <a:lnTo>
                  <a:pt x="12191999" y="689609"/>
                </a:lnTo>
                <a:lnTo>
                  <a:pt x="12191999" y="2305276"/>
                </a:lnTo>
                <a:lnTo>
                  <a:pt x="11714999" y="2305276"/>
                </a:lnTo>
                <a:cubicBezTo>
                  <a:pt x="10953586" y="2305276"/>
                  <a:pt x="10202142" y="2481610"/>
                  <a:pt x="9520484" y="2819947"/>
                </a:cubicBezTo>
                <a:lnTo>
                  <a:pt x="2720725" y="6196459"/>
                </a:lnTo>
                <a:cubicBezTo>
                  <a:pt x="2252163" y="6428871"/>
                  <a:pt x="1708831" y="6458780"/>
                  <a:pt x="1217215" y="6279330"/>
                </a:cubicBezTo>
                <a:lnTo>
                  <a:pt x="323" y="5833822"/>
                </a:lnTo>
                <a:lnTo>
                  <a:pt x="323" y="778509"/>
                </a:lnTo>
                <a:lnTo>
                  <a:pt x="0" y="778509"/>
                </a:lnTo>
                <a:close/>
              </a:path>
            </a:pathLst>
          </a:custGeom>
          <a:blipFill>
            <a:blip r:embed="rId6">
              <a:alphaModFix amt="10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1" name="图片 30" descr="图片包含 看着, 西装, 穿着, 男人  描述已自动生成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478212" y="0"/>
            <a:ext cx="4713788" cy="6858000"/>
          </a:xfrm>
          <a:custGeom>
            <a:gdLst>
              <a:gd name="connsiteX0" fmla="*/ 0 w 4713788"/>
              <a:gd name="connsiteY0" fmla="*/ 0 h 6858000"/>
              <a:gd name="connsiteX1" fmla="*/ 4713788 w 4713788"/>
              <a:gd name="connsiteY1" fmla="*/ 0 h 6858000"/>
              <a:gd name="connsiteX2" fmla="*/ 4713788 w 4713788"/>
              <a:gd name="connsiteY2" fmla="*/ 6858000 h 6858000"/>
              <a:gd name="connsiteX3" fmla="*/ 0 w 4713788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3788" h="6858000">
                <a:moveTo>
                  <a:pt x="0" y="0"/>
                </a:moveTo>
                <a:lnTo>
                  <a:pt x="4713788" y="0"/>
                </a:lnTo>
                <a:lnTo>
                  <a:pt x="471378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55" name="组合 10"/>
          <p:cNvGrpSpPr/>
          <p:nvPr userDrawn="1">
            <p:custDataLst>
              <p:tags r:id="rId9"/>
            </p:custDataLst>
          </p:nvPr>
        </p:nvGrpSpPr>
        <p:grpSpPr>
          <a:xfrm>
            <a:off x="545765" y="3282356"/>
            <a:ext cx="5593097" cy="828421"/>
            <a:chOff x="686586" y="3785277"/>
            <a:chExt cx="5593097" cy="828421"/>
          </a:xfrm>
        </p:grpSpPr>
        <p:sp>
          <p:nvSpPr>
            <p:cNvPr id="1048806" name="任意多边形: 形状 19"/>
            <p:cNvSpPr/>
            <p:nvPr>
              <p:custDataLst>
                <p:tags r:id="rId10"/>
              </p:custDataLst>
            </p:nvPr>
          </p:nvSpPr>
          <p:spPr>
            <a:xfrm>
              <a:off x="991966" y="4394705"/>
              <a:ext cx="5287717" cy="218993"/>
            </a:xfrm>
            <a:custGeom>
              <a:gdLst>
                <a:gd name="connsiteX0" fmla="*/ 0 w 6286500"/>
                <a:gd name="connsiteY0" fmla="*/ 6350 h 298450"/>
                <a:gd name="connsiteX1" fmla="*/ 679450 w 6286500"/>
                <a:gd name="connsiteY1" fmla="*/ 6350 h 298450"/>
                <a:gd name="connsiteX2" fmla="*/ 679450 w 6286500"/>
                <a:gd name="connsiteY2" fmla="*/ 298450 h 298450"/>
                <a:gd name="connsiteX3" fmla="*/ 958850 w 6286500"/>
                <a:gd name="connsiteY3" fmla="*/ 0 h 298450"/>
                <a:gd name="connsiteX4" fmla="*/ 6286500 w 6286500"/>
                <a:gd name="connsiteY4" fmla="*/ 0 h 2984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500" h="298450">
                  <a:moveTo>
                    <a:pt x="0" y="6350"/>
                  </a:moveTo>
                  <a:lnTo>
                    <a:pt x="679450" y="6350"/>
                  </a:lnTo>
                  <a:lnTo>
                    <a:pt x="679450" y="298450"/>
                  </a:lnTo>
                  <a:lnTo>
                    <a:pt x="958850" y="0"/>
                  </a:lnTo>
                  <a:lnTo>
                    <a:pt x="6286500" y="0"/>
                  </a:lnTo>
                </a:path>
              </a:pathLst>
            </a:custGeom>
            <a:noFill/>
            <a:ln w="25400">
              <a:gradFill flip="none" rotWithShape="1">
                <a:gsLst>
                  <a:gs pos="0">
                    <a:schemeClr val="accent1">
                      <a:lumMod val="60000"/>
                      <a:lumOff val="40000"/>
                    </a:schemeClr>
                  </a:gs>
                  <a:gs pos="70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48808" name="弧形 12"/>
            <p:cNvSpPr/>
            <p:nvPr>
              <p:custDataLst>
                <p:tags r:id="rId11"/>
              </p:custDataLst>
            </p:nvPr>
          </p:nvSpPr>
          <p:spPr>
            <a:xfrm rot="10800000">
              <a:off x="686586" y="3785277"/>
              <a:ext cx="616374" cy="616374"/>
            </a:xfrm>
            <a:prstGeom prst="arc">
              <a:avLst>
                <a:gd name="adj1" fmla="val 16200000"/>
                <a:gd name="adj2" fmla="val 0"/>
              </a:avLst>
            </a:prstGeom>
            <a:ln w="254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微软雅黑" panose="020b0503020204020204" charset="-122"/>
              </a:endParaRPr>
            </a:p>
          </p:txBody>
        </p:sp>
      </p:grpSp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12"/>
            </p:custDataLst>
          </p:nvPr>
        </p:nvSpPr>
        <p:spPr>
          <a:xfrm>
            <a:off x="673100" y="1793795"/>
            <a:ext cx="10515000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673100" y="4306570"/>
            <a:ext cx="2209800" cy="4635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7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33400" y="22665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任意多边形: 形状 15"/>
          <p:cNvSpPr/>
          <p:nvPr userDrawn="1">
            <p:custDataLst>
              <p:tags r:id="rId17"/>
            </p:custDataLst>
          </p:nvPr>
        </p:nvSpPr>
        <p:spPr>
          <a:xfrm>
            <a:off x="0" y="6071235"/>
            <a:ext cx="12192000" cy="786765"/>
          </a:xfrm>
          <a:custGeom>
            <a:gdLst>
              <a:gd name="connsiteX0" fmla="*/ 0 w 12192000"/>
              <a:gd name="connsiteY0" fmla="*/ 262511 h 787006"/>
              <a:gd name="connsiteX1" fmla="*/ 139069 w 12192000"/>
              <a:gd name="connsiteY1" fmla="*/ 352466 h 787006"/>
              <a:gd name="connsiteX2" fmla="*/ 1238919 w 12192000"/>
              <a:gd name="connsiteY2" fmla="*/ 757571 h 787006"/>
              <a:gd name="connsiteX3" fmla="*/ 1425487 w 12192000"/>
              <a:gd name="connsiteY3" fmla="*/ 787006 h 787006"/>
              <a:gd name="connsiteX4" fmla="*/ 0 w 12192000"/>
              <a:gd name="connsiteY4" fmla="*/ 787006 h 787006"/>
              <a:gd name="connsiteX5" fmla="*/ 12192000 w 12192000"/>
              <a:gd name="connsiteY5" fmla="*/ 0 h 787006"/>
              <a:gd name="connsiteX6" fmla="*/ 12192000 w 12192000"/>
              <a:gd name="connsiteY6" fmla="*/ 787006 h 787006"/>
              <a:gd name="connsiteX7" fmla="*/ 4106104 w 12192000"/>
              <a:gd name="connsiteY7" fmla="*/ 787006 h 787006"/>
              <a:gd name="connsiteX8" fmla="*/ 4329119 w 12192000"/>
              <a:gd name="connsiteY8" fmla="*/ 774828 h 787006"/>
              <a:gd name="connsiteX9" fmla="*/ 11868789 w 12192000"/>
              <a:gd name="connsiteY9" fmla="*/ 40210 h 787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92000" h="787006">
                <a:moveTo>
                  <a:pt x="0" y="262511"/>
                </a:moveTo>
                <a:lnTo>
                  <a:pt x="139069" y="352466"/>
                </a:lnTo>
                <a:cubicBezTo>
                  <a:pt x="447282" y="530869"/>
                  <a:pt x="809694" y="676884"/>
                  <a:pt x="1238919" y="757571"/>
                </a:cubicBezTo>
                <a:lnTo>
                  <a:pt x="1425487" y="787006"/>
                </a:lnTo>
                <a:lnTo>
                  <a:pt x="0" y="787006"/>
                </a:lnTo>
                <a:close/>
                <a:moveTo>
                  <a:pt x="12192000" y="0"/>
                </a:moveTo>
                <a:lnTo>
                  <a:pt x="12192000" y="787006"/>
                </a:lnTo>
                <a:lnTo>
                  <a:pt x="4106104" y="787006"/>
                </a:lnTo>
                <a:lnTo>
                  <a:pt x="4329119" y="774828"/>
                </a:lnTo>
                <a:cubicBezTo>
                  <a:pt x="6741375" y="633671"/>
                  <a:pt x="9860077" y="287959"/>
                  <a:pt x="11868789" y="4021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1"/>
          </a:gradFill>
          <a:ln>
            <a:noFill/>
          </a:ln>
          <a:effectLst>
            <a:outerShdw blurRad="177800" dist="127000" dir="2700000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1BCB56"/>
              </a:solidFill>
              <a:cs typeface="微软雅黑" panose="020b0503020204020204" charset="-122"/>
            </a:endParaRPr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755" r:id="rId2"/>
    <p:sldLayoutId id="2147507756" r:id="rId3"/>
    <p:sldLayoutId id="2147507757" r:id="rId4"/>
    <p:sldLayoutId id="2147507758" r:id="rId5"/>
    <p:sldLayoutId id="2147507759" r:id="rId6"/>
    <p:sldLayoutId id="2147507760" r:id="rId7"/>
    <p:sldLayoutId id="2147507761" r:id="rId8"/>
    <p:sldLayoutId id="2147507762" r:id="rId9"/>
    <p:sldLayoutId id="2147507763" r:id="rId10"/>
    <p:sldLayoutId id="21475077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accent1"/>
              </a:gs>
              <a:gs pos="70000">
                <a:schemeClr val="accent2"/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image" Target="../media/image9.png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4.xml" /><Relationship Id="rId20" Type="http://schemas.openxmlformats.org/officeDocument/2006/relationships/tags" Target="../tags/tag110.xml" /><Relationship Id="rId21" Type="http://schemas.openxmlformats.org/officeDocument/2006/relationships/image" Target="../media/image10.png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28" Type="http://schemas.openxmlformats.org/officeDocument/2006/relationships/image" Target="../media/image11.png" /><Relationship Id="rId29" Type="http://schemas.openxmlformats.org/officeDocument/2006/relationships/tags" Target="../tags/tag117.xml" /><Relationship Id="rId3" Type="http://schemas.openxmlformats.org/officeDocument/2006/relationships/tags" Target="../tags/tag95.xml" /><Relationship Id="rId30" Type="http://schemas.openxmlformats.org/officeDocument/2006/relationships/tags" Target="../tags/tag118.xml" /><Relationship Id="rId31" Type="http://schemas.openxmlformats.org/officeDocument/2006/relationships/tags" Target="../tags/tag119.xml" /><Relationship Id="rId32" Type="http://schemas.openxmlformats.org/officeDocument/2006/relationships/tags" Target="../tags/tag120.xml" /><Relationship Id="rId33" Type="http://schemas.openxmlformats.org/officeDocument/2006/relationships/tags" Target="../tags/tag121.xml" /><Relationship Id="rId34" Type="http://schemas.openxmlformats.org/officeDocument/2006/relationships/tags" Target="../tags/tag122.xml" /><Relationship Id="rId35" Type="http://schemas.openxmlformats.org/officeDocument/2006/relationships/image" Target="../media/image12.png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39" Type="http://schemas.openxmlformats.org/officeDocument/2006/relationships/tags" Target="../tags/tag126.xml" /><Relationship Id="rId4" Type="http://schemas.openxmlformats.org/officeDocument/2006/relationships/tags" Target="../tags/tag96.xml" /><Relationship Id="rId40" Type="http://schemas.openxmlformats.org/officeDocument/2006/relationships/tags" Target="../tags/tag127.xml" /><Relationship Id="rId41" Type="http://schemas.openxmlformats.org/officeDocument/2006/relationships/tags" Target="../tags/tag128.xml" /><Relationship Id="rId42" Type="http://schemas.openxmlformats.org/officeDocument/2006/relationships/image" Target="../media/image13.png" /><Relationship Id="rId43" Type="http://schemas.openxmlformats.org/officeDocument/2006/relationships/tags" Target="../tags/tag129.xml" /><Relationship Id="rId44" Type="http://schemas.openxmlformats.org/officeDocument/2006/relationships/tags" Target="../tags/tag130.xml" /><Relationship Id="rId45" Type="http://schemas.openxmlformats.org/officeDocument/2006/relationships/tags" Target="../tags/tag131.xml" /><Relationship Id="rId46" Type="http://schemas.openxmlformats.org/officeDocument/2006/relationships/tags" Target="../tags/tag132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image" Target="../media/image8.png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01221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华为公司业务流程管理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A CLICK TO UNLIMITED POSSIBILITES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矩形: 圆角 31"/>
          <p:cNvSpPr/>
          <p:nvPr>
            <p:custDataLst>
              <p:tags r:id="rId2"/>
            </p:custDataLst>
          </p:nvPr>
        </p:nvSpPr>
        <p:spPr>
          <a:xfrm>
            <a:off x="589280" y="2479040"/>
            <a:ext cx="1732280" cy="3206750"/>
          </a:xfrm>
          <a:prstGeom prst="roundRect">
            <a:avLst>
              <a:gd name="adj" fmla="val 4673"/>
            </a:avLst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17500" dist="38100" dir="2700000" algn="tl" rotWithShape="0">
              <a:schemeClr val="accent2">
                <a:alpha val="20000"/>
              </a:schemeClr>
            </a:outerShdw>
          </a:effectLst>
        </p:spPr>
        <p:txBody>
          <a:bodyPr wrap="square" lIns="22860" tIns="22860" rIns="22860" bIns="22860" numCol="1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lnSpc>
                <a:spcPct val="150000"/>
              </a:lnSpc>
            </a:pPr>
            <a:endParaRPr lang="zh-CN" altLang="en-US" sz="1050" kern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微软雅黑" panose="020b0503020204020204" charset="-122"/>
            </a:endParaRPr>
          </a:p>
        </p:txBody>
      </p:sp>
      <p:sp>
        <p:nvSpPr>
          <p:cNvPr id="1048844" name="任意多边形: 形状 91"/>
          <p:cNvSpPr/>
          <p:nvPr>
            <p:custDataLst>
              <p:tags r:id="rId3"/>
            </p:custDataLst>
          </p:nvPr>
        </p:nvSpPr>
        <p:spPr>
          <a:xfrm flipH="1">
            <a:off x="720725" y="4892040"/>
            <a:ext cx="1401445" cy="69215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弧形 92"/>
          <p:cNvSpPr/>
          <p:nvPr>
            <p:custDataLst>
              <p:tags r:id="rId4"/>
            </p:custDataLst>
          </p:nvPr>
        </p:nvSpPr>
        <p:spPr>
          <a:xfrm rot="10800000" flipH="1">
            <a:off x="2039620" y="4699000"/>
            <a:ext cx="163195" cy="19494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5"/>
            </p:custDataLst>
          </p:nvPr>
        </p:nvSpPr>
        <p:spPr>
          <a:xfrm>
            <a:off x="1571625" y="5029200"/>
            <a:ext cx="55054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6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01</a:t>
            </a:r>
            <a:endParaRPr lang="en-US" sz="2600" b="1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6"/>
            </p:custDataLst>
          </p:nvPr>
        </p:nvSpPr>
        <p:spPr>
          <a:xfrm>
            <a:off x="752475" y="3348355"/>
            <a:ext cx="1395730" cy="12020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15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添加</a:t>
            </a:r>
            <a:endParaRPr lang="zh-CN" altLang="en-US" sz="15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15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目录标题</a:t>
            </a:r>
            <a:endParaRPr lang="zh-CN" altLang="en-US" sz="15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pic>
        <p:nvPicPr>
          <p:cNvPr id="2097167" name="图片 49" descr="343538343130363b343538383238323b32d1abd5c25fb3c9becd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60095" y="2993390"/>
            <a:ext cx="431800" cy="431800"/>
          </a:xfrm>
          <a:prstGeom prst="rect">
            <a:avLst/>
          </a:prstGeom>
        </p:spPr>
      </p:pic>
      <p:sp>
        <p:nvSpPr>
          <p:cNvPr id="1048852" name="矩形: 圆角 31"/>
          <p:cNvSpPr/>
          <p:nvPr>
            <p:custDataLst>
              <p:tags r:id="rId9"/>
            </p:custDataLst>
          </p:nvPr>
        </p:nvSpPr>
        <p:spPr>
          <a:xfrm>
            <a:off x="4295140" y="2479040"/>
            <a:ext cx="1732280" cy="3206750"/>
          </a:xfrm>
          <a:prstGeom prst="roundRect">
            <a:avLst>
              <a:gd name="adj" fmla="val 4673"/>
            </a:avLst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17500" dist="38100" dir="2700000" algn="tl" rotWithShape="0">
              <a:schemeClr val="accent2">
                <a:alpha val="20000"/>
              </a:schemeClr>
            </a:outerShdw>
          </a:effectLst>
        </p:spPr>
        <p:txBody>
          <a:bodyPr wrap="square" lIns="22860" tIns="22860" rIns="22860" bIns="22860" numCol="1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lnSpc>
                <a:spcPct val="150000"/>
              </a:lnSpc>
            </a:pPr>
            <a:endParaRPr lang="zh-CN" altLang="en-US" sz="1050" kern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微软雅黑" panose="020b0503020204020204" charset="-122"/>
            </a:endParaRPr>
          </a:p>
        </p:txBody>
      </p:sp>
      <p:sp>
        <p:nvSpPr>
          <p:cNvPr id="1048854" name="任意多边形: 形状 91"/>
          <p:cNvSpPr/>
          <p:nvPr>
            <p:custDataLst>
              <p:tags r:id="rId10"/>
            </p:custDataLst>
          </p:nvPr>
        </p:nvSpPr>
        <p:spPr>
          <a:xfrm flipH="1">
            <a:off x="4426585" y="4892040"/>
            <a:ext cx="1401445" cy="69215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弧形 20"/>
          <p:cNvSpPr/>
          <p:nvPr>
            <p:custDataLst>
              <p:tags r:id="rId11"/>
            </p:custDataLst>
          </p:nvPr>
        </p:nvSpPr>
        <p:spPr>
          <a:xfrm rot="10800000" flipH="1">
            <a:off x="5745480" y="4699000"/>
            <a:ext cx="163195" cy="19494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12"/>
            </p:custDataLst>
          </p:nvPr>
        </p:nvSpPr>
        <p:spPr>
          <a:xfrm>
            <a:off x="5277485" y="5029200"/>
            <a:ext cx="55054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6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03</a:t>
            </a:r>
            <a:endParaRPr lang="en-US" sz="2600" b="1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3"/>
            </p:custDataLst>
          </p:nvPr>
        </p:nvSpPr>
        <p:spPr>
          <a:xfrm>
            <a:off x="4458335" y="3348355"/>
            <a:ext cx="1395730" cy="12020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15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华为公司业务流程管理的实施</a:t>
            </a:r>
            <a:endParaRPr lang="zh-CN" altLang="en-US" sz="15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pic>
        <p:nvPicPr>
          <p:cNvPr id="2097169" name="图片 50" descr="343538343130363b343538383332393bbbf0bcfd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462145" y="2993390"/>
            <a:ext cx="431800" cy="431800"/>
          </a:xfrm>
          <a:prstGeom prst="rect">
            <a:avLst/>
          </a:prstGeom>
        </p:spPr>
      </p:pic>
      <p:sp>
        <p:nvSpPr>
          <p:cNvPr id="1048862" name="矩形: 圆角 31"/>
          <p:cNvSpPr/>
          <p:nvPr>
            <p:custDataLst>
              <p:tags r:id="rId16"/>
            </p:custDataLst>
          </p:nvPr>
        </p:nvSpPr>
        <p:spPr>
          <a:xfrm>
            <a:off x="2442210" y="2479040"/>
            <a:ext cx="1732280" cy="3206750"/>
          </a:xfrm>
          <a:prstGeom prst="roundRect">
            <a:avLst>
              <a:gd name="adj" fmla="val 4673"/>
            </a:avLst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17500" dist="38100" dir="2700000" algn="tl" rotWithShape="0">
              <a:schemeClr val="accent2">
                <a:alpha val="20000"/>
              </a:schemeClr>
            </a:outerShdw>
          </a:effectLst>
        </p:spPr>
        <p:txBody>
          <a:bodyPr wrap="square" lIns="22860" tIns="22860" rIns="22860" bIns="22860" numCol="1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lnSpc>
                <a:spcPct val="150000"/>
              </a:lnSpc>
            </a:pPr>
            <a:endParaRPr lang="zh-CN" altLang="en-US" sz="1050" kern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微软雅黑" panose="020b0503020204020204" charset="-122"/>
            </a:endParaRPr>
          </a:p>
        </p:txBody>
      </p:sp>
      <p:sp>
        <p:nvSpPr>
          <p:cNvPr id="1048864" name="任意多边形: 形状 91"/>
          <p:cNvSpPr/>
          <p:nvPr>
            <p:custDataLst>
              <p:tags r:id="rId17"/>
            </p:custDataLst>
          </p:nvPr>
        </p:nvSpPr>
        <p:spPr>
          <a:xfrm flipH="1">
            <a:off x="2573655" y="4892040"/>
            <a:ext cx="1401445" cy="69215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弧形 12"/>
          <p:cNvSpPr/>
          <p:nvPr>
            <p:custDataLst>
              <p:tags r:id="rId18"/>
            </p:custDataLst>
          </p:nvPr>
        </p:nvSpPr>
        <p:spPr>
          <a:xfrm rot="10800000" flipH="1">
            <a:off x="3892550" y="4699000"/>
            <a:ext cx="163195" cy="19494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9"/>
            </p:custDataLst>
          </p:nvPr>
        </p:nvSpPr>
        <p:spPr>
          <a:xfrm>
            <a:off x="3424555" y="5029200"/>
            <a:ext cx="55054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6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02</a:t>
            </a:r>
            <a:endParaRPr lang="en-US" sz="2600" b="1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20"/>
            </p:custDataLst>
          </p:nvPr>
        </p:nvSpPr>
        <p:spPr>
          <a:xfrm>
            <a:off x="2605405" y="3348355"/>
            <a:ext cx="1395730" cy="12020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15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华为公司业务流程管理概述</a:t>
            </a:r>
            <a:endParaRPr lang="zh-CN" altLang="en-US" sz="15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pic>
        <p:nvPicPr>
          <p:cNvPr id="2097171" name="图片 51" descr="343538343130363b343538383330333bb6d4bbb0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2611120" y="2993390"/>
            <a:ext cx="431800" cy="431800"/>
          </a:xfrm>
          <a:prstGeom prst="rect">
            <a:avLst/>
          </a:prstGeom>
        </p:spPr>
      </p:pic>
      <p:sp>
        <p:nvSpPr>
          <p:cNvPr id="1048872" name="矩形: 圆角 31"/>
          <p:cNvSpPr/>
          <p:nvPr>
            <p:custDataLst>
              <p:tags r:id="rId23"/>
            </p:custDataLst>
          </p:nvPr>
        </p:nvSpPr>
        <p:spPr>
          <a:xfrm>
            <a:off x="6148070" y="2479040"/>
            <a:ext cx="1732280" cy="3206750"/>
          </a:xfrm>
          <a:prstGeom prst="roundRect">
            <a:avLst>
              <a:gd name="adj" fmla="val 4673"/>
            </a:avLst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17500" dist="38100" dir="2700000" algn="tl" rotWithShape="0">
              <a:schemeClr val="accent2">
                <a:alpha val="20000"/>
              </a:schemeClr>
            </a:outerShdw>
          </a:effectLst>
        </p:spPr>
        <p:txBody>
          <a:bodyPr wrap="square" lIns="22860" tIns="22860" rIns="22860" bIns="22860" numCol="1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lnSpc>
                <a:spcPct val="150000"/>
              </a:lnSpc>
            </a:pPr>
            <a:endParaRPr lang="zh-CN" altLang="en-US" sz="1050" kern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微软雅黑" panose="020b0503020204020204" charset="-122"/>
            </a:endParaRPr>
          </a:p>
        </p:txBody>
      </p:sp>
      <p:sp>
        <p:nvSpPr>
          <p:cNvPr id="1048874" name="任意多边形: 形状 91"/>
          <p:cNvSpPr/>
          <p:nvPr>
            <p:custDataLst>
              <p:tags r:id="rId24"/>
            </p:custDataLst>
          </p:nvPr>
        </p:nvSpPr>
        <p:spPr>
          <a:xfrm flipH="1">
            <a:off x="6279515" y="4892040"/>
            <a:ext cx="1401445" cy="69215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弧形 28"/>
          <p:cNvSpPr/>
          <p:nvPr>
            <p:custDataLst>
              <p:tags r:id="rId25"/>
            </p:custDataLst>
          </p:nvPr>
        </p:nvSpPr>
        <p:spPr>
          <a:xfrm rot="10800000" flipH="1">
            <a:off x="7598410" y="4699000"/>
            <a:ext cx="163195" cy="19494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26"/>
            </p:custDataLst>
          </p:nvPr>
        </p:nvSpPr>
        <p:spPr>
          <a:xfrm>
            <a:off x="7130415" y="5029200"/>
            <a:ext cx="55054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6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04</a:t>
            </a:r>
            <a:endParaRPr lang="en-US" sz="2600" b="1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27"/>
            </p:custDataLst>
          </p:nvPr>
        </p:nvSpPr>
        <p:spPr>
          <a:xfrm>
            <a:off x="6311265" y="3348355"/>
            <a:ext cx="1395730" cy="12020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15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华为公司业务流程管理的成功案例</a:t>
            </a:r>
            <a:endParaRPr lang="zh-CN" altLang="en-US" sz="15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pic>
        <p:nvPicPr>
          <p:cNvPr id="2097173" name="图片 52" descr="343538343130363b343538383334303bccf5d0cecdbc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6313170" y="2993390"/>
            <a:ext cx="431800" cy="431800"/>
          </a:xfrm>
          <a:prstGeom prst="rect">
            <a:avLst/>
          </a:prstGeom>
        </p:spPr>
      </p:pic>
      <p:sp>
        <p:nvSpPr>
          <p:cNvPr id="1048882" name="矩形: 圆角 31"/>
          <p:cNvSpPr/>
          <p:nvPr>
            <p:custDataLst>
              <p:tags r:id="rId30"/>
            </p:custDataLst>
          </p:nvPr>
        </p:nvSpPr>
        <p:spPr>
          <a:xfrm>
            <a:off x="8001000" y="2479040"/>
            <a:ext cx="1732280" cy="3206750"/>
          </a:xfrm>
          <a:prstGeom prst="roundRect">
            <a:avLst>
              <a:gd name="adj" fmla="val 4673"/>
            </a:avLst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17500" dist="38100" dir="2700000" algn="tl" rotWithShape="0">
              <a:schemeClr val="accent2">
                <a:alpha val="20000"/>
              </a:schemeClr>
            </a:outerShdw>
          </a:effectLst>
        </p:spPr>
        <p:txBody>
          <a:bodyPr wrap="square" lIns="22860" tIns="22860" rIns="22860" bIns="22860" numCol="1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lnSpc>
                <a:spcPct val="150000"/>
              </a:lnSpc>
            </a:pPr>
            <a:endParaRPr lang="zh-CN" altLang="en-US" sz="1050" kern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微软雅黑" panose="020b0503020204020204" charset="-122"/>
            </a:endParaRPr>
          </a:p>
        </p:txBody>
      </p:sp>
      <p:sp>
        <p:nvSpPr>
          <p:cNvPr id="1048884" name="任意多边形: 形状 91"/>
          <p:cNvSpPr/>
          <p:nvPr>
            <p:custDataLst>
              <p:tags r:id="rId31"/>
            </p:custDataLst>
          </p:nvPr>
        </p:nvSpPr>
        <p:spPr>
          <a:xfrm flipH="1">
            <a:off x="8132445" y="4892040"/>
            <a:ext cx="1401445" cy="69215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弧形 35"/>
          <p:cNvSpPr/>
          <p:nvPr>
            <p:custDataLst>
              <p:tags r:id="rId32"/>
            </p:custDataLst>
          </p:nvPr>
        </p:nvSpPr>
        <p:spPr>
          <a:xfrm rot="10800000" flipH="1">
            <a:off x="9451340" y="4699000"/>
            <a:ext cx="163195" cy="19494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 txBox="1"/>
          <p:nvPr>
            <p:custDataLst>
              <p:tags r:id="rId33"/>
            </p:custDataLst>
          </p:nvPr>
        </p:nvSpPr>
        <p:spPr>
          <a:xfrm>
            <a:off x="8983345" y="5029200"/>
            <a:ext cx="55054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6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05</a:t>
            </a:r>
            <a:endParaRPr lang="en-US" sz="2600" b="1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34"/>
            </p:custDataLst>
          </p:nvPr>
        </p:nvSpPr>
        <p:spPr>
          <a:xfrm>
            <a:off x="8164195" y="3348355"/>
            <a:ext cx="1395730" cy="12020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华为公司业务流程管理的挑战与展望</a:t>
            </a:r>
            <a:endParaRPr lang="zh-CN" altLang="en-US" sz="22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pic>
        <p:nvPicPr>
          <p:cNvPr id="2097175" name="图片 53" descr="32313538333630393b32313538333732303bcad5b2d8bfceb3cc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8164195" y="2992755"/>
            <a:ext cx="431800" cy="431800"/>
          </a:xfrm>
          <a:prstGeom prst="rect">
            <a:avLst/>
          </a:prstGeom>
        </p:spPr>
      </p:pic>
      <p:sp>
        <p:nvSpPr>
          <p:cNvPr id="1048892" name="矩形: 圆角 31"/>
          <p:cNvSpPr/>
          <p:nvPr>
            <p:custDataLst>
              <p:tags r:id="rId37"/>
            </p:custDataLst>
          </p:nvPr>
        </p:nvSpPr>
        <p:spPr>
          <a:xfrm>
            <a:off x="9853930" y="2479040"/>
            <a:ext cx="1732280" cy="3206750"/>
          </a:xfrm>
          <a:prstGeom prst="roundRect">
            <a:avLst>
              <a:gd name="adj" fmla="val 4673"/>
            </a:avLst>
          </a:prstGeom>
          <a:solidFill>
            <a:schemeClr val="bg1"/>
          </a:solidFill>
          <a:ln w="12700" cap="flat">
            <a:noFill/>
            <a:miter lim="400000"/>
          </a:ln>
          <a:effectLst>
            <a:outerShdw blurRad="317500" dist="38100" dir="2700000" algn="tl" rotWithShape="0">
              <a:schemeClr val="accent2">
                <a:alpha val="20000"/>
              </a:schemeClr>
            </a:outerShdw>
          </a:effectLst>
        </p:spPr>
        <p:txBody>
          <a:bodyPr wrap="square" lIns="22860" tIns="22860" rIns="22860" bIns="22860" numCol="1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lnSpc>
                <a:spcPct val="150000"/>
              </a:lnSpc>
            </a:pPr>
            <a:endParaRPr lang="zh-CN" altLang="en-US" sz="1050" kern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微软雅黑" panose="020b0503020204020204" charset="-122"/>
            </a:endParaRPr>
          </a:p>
        </p:txBody>
      </p:sp>
      <p:sp>
        <p:nvSpPr>
          <p:cNvPr id="1048894" name="任意多边形: 形状 91"/>
          <p:cNvSpPr/>
          <p:nvPr>
            <p:custDataLst>
              <p:tags r:id="rId38"/>
            </p:custDataLst>
          </p:nvPr>
        </p:nvSpPr>
        <p:spPr>
          <a:xfrm flipH="1">
            <a:off x="9985375" y="4892040"/>
            <a:ext cx="1401445" cy="69215"/>
          </a:xfrm>
          <a:custGeom>
            <a:gdLst>
              <a:gd name="connsiteX0" fmla="*/ 0 w 6286500"/>
              <a:gd name="connsiteY0" fmla="*/ 6350 h 298450"/>
              <a:gd name="connsiteX1" fmla="*/ 679450 w 6286500"/>
              <a:gd name="connsiteY1" fmla="*/ 6350 h 298450"/>
              <a:gd name="connsiteX2" fmla="*/ 679450 w 6286500"/>
              <a:gd name="connsiteY2" fmla="*/ 298450 h 298450"/>
              <a:gd name="connsiteX3" fmla="*/ 958850 w 6286500"/>
              <a:gd name="connsiteY3" fmla="*/ 0 h 298450"/>
              <a:gd name="connsiteX4" fmla="*/ 6286500 w 6286500"/>
              <a:gd name="connsiteY4" fmla="*/ 0 h 29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500" h="298450">
                <a:moveTo>
                  <a:pt x="0" y="6350"/>
                </a:moveTo>
                <a:lnTo>
                  <a:pt x="679450" y="6350"/>
                </a:lnTo>
                <a:lnTo>
                  <a:pt x="679450" y="298450"/>
                </a:lnTo>
                <a:lnTo>
                  <a:pt x="958850" y="0"/>
                </a:lnTo>
                <a:lnTo>
                  <a:pt x="6286500" y="0"/>
                </a:lnTo>
              </a:path>
            </a:pathLst>
          </a:custGeom>
          <a:noFill/>
          <a:ln w="2540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7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弧形 43"/>
          <p:cNvSpPr/>
          <p:nvPr>
            <p:custDataLst>
              <p:tags r:id="rId39"/>
            </p:custDataLst>
          </p:nvPr>
        </p:nvSpPr>
        <p:spPr>
          <a:xfrm rot="10800000" flipH="1">
            <a:off x="11304270" y="4699000"/>
            <a:ext cx="163195" cy="194945"/>
          </a:xfrm>
          <a:prstGeom prst="arc">
            <a:avLst>
              <a:gd name="adj1" fmla="val 16200000"/>
              <a:gd name="adj2" fmla="val 0"/>
            </a:avLst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序号"/>
          <p:cNvSpPr txBox="1"/>
          <p:nvPr>
            <p:custDataLst>
              <p:tags r:id="rId40"/>
            </p:custDataLst>
          </p:nvPr>
        </p:nvSpPr>
        <p:spPr>
          <a:xfrm>
            <a:off x="10836275" y="5029200"/>
            <a:ext cx="55054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600" b="1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06</a:t>
            </a:r>
            <a:endParaRPr lang="en-US" sz="2600" b="1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00" name="项标题"/>
          <p:cNvSpPr txBox="1"/>
          <p:nvPr>
            <p:custDataLst>
              <p:tags r:id="rId41"/>
            </p:custDataLst>
          </p:nvPr>
        </p:nvSpPr>
        <p:spPr>
          <a:xfrm>
            <a:off x="10013950" y="3348355"/>
            <a:ext cx="1395730" cy="12020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accent1"/>
                    </a:gs>
                    <a:gs pos="70000">
                      <a:schemeClr val="accent2"/>
                    </a:gs>
                  </a:gsLst>
                  <a:lin ang="5400000" scaled="0"/>
                </a:gradFill>
                <a:latin typeface="+mj-ea"/>
                <a:ea typeface="+mj-ea"/>
              </a:rPr>
              <a:t>华为公司业务流程管理的经验与启示</a:t>
            </a:r>
            <a:endParaRPr lang="zh-CN" altLang="en-US" sz="2200" b="1" spc="300">
              <a:gradFill>
                <a:gsLst>
                  <a:gs pos="0">
                    <a:schemeClr val="accent1"/>
                  </a:gs>
                  <a:gs pos="70000">
                    <a:schemeClr val="accent2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pic>
        <p:nvPicPr>
          <p:cNvPr id="2097177" name="图片 54" descr="32313538333630393b32313538333732363bd4b6b3ccb4f0d2c9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10015220" y="2992755"/>
            <a:ext cx="431800" cy="431800"/>
          </a:xfrm>
          <a:prstGeom prst="rect">
            <a:avLst/>
          </a:prstGeom>
        </p:spPr>
      </p:pic>
      <p:sp>
        <p:nvSpPr>
          <p:cNvPr id="1048902" name="标题"/>
          <p:cNvSpPr>
            <a:spLocks noGrp="1"/>
          </p:cNvSpPr>
          <p:nvPr>
            <p:ph type="title"/>
            <p:custDataLst>
              <p:tags r:id="rId4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45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</p:spTree>
    <p:custDataLst>
      <p:tags r:id="rId4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  <p:sp>
        <p:nvSpPr>
          <p:cNvPr id="10489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华为公司业务流程管理概述</a:t>
            </a:r>
            <a:endParaRPr lang="zh-CN" altLang="en-US"/>
          </a:p>
        </p:txBody>
      </p:sp>
      <p:sp>
        <p:nvSpPr>
          <p:cNvPr id="10490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华为公司简介</a:t>
            </a:r>
            <a:endParaRPr lang="zh-CN" altLang="en-US"/>
          </a:p>
        </p:txBody>
      </p:sp>
      <p:sp>
        <p:nvSpPr>
          <p:cNvPr id="10491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华为公司成立于1987年，总部位于中国广东省深圳市，是全球领先的ICT解决方案供应商。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华为公司业务遍及全球170多个国家和地区，服务全球三分之一的人口。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华为公司是全球最大的信息通信技术解决方案提供商之一，在运营商、企业、终端等领域均处于领先地位。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华为公司拥有强大的研发实力，每年投入大量的研发经费，致力于技术创新和产品研发。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业务流程管理的定义和重要性</a:t>
            </a:r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业务流程管理是一种对业务流程进行全面、系统地设计、优化和管理的过程，旨在提高企业的运营效率和客户满意度。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业务流程管理对于企业来说具有重要意义，可以提高企业的核心竞争力，降低成本，优化资源配置，提高工作效率。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通过业务流程管理，企业可以更好地满足客户需求，提高客户满意度，增强客户忠诚度。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业务流程管理还可以帮助企业更好地应对市场变化和竞争压力，提高企业的应变能力和创新能力。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华为业务流程管理体系的构建</a:t>
            </a:r>
            <a:endParaRPr lang="zh-CN" altLang="en-US"/>
          </a:p>
        </p:txBody>
      </p:sp>
      <p:sp>
        <p:nvSpPr>
          <p:cNvPr id="10492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华为公司业务流程管理的背景和意义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华为公司业务流程管理的效果和影响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华为公司业务流程管理的实施方法和步骤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华为公司业务流程管理体系的框架和结构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华为公司业务流程管理的实施</a:t>
            </a:r>
            <a:endParaRPr lang="zh-CN" altLang="en-US"/>
          </a:p>
        </p:txBody>
      </p:sp>
      <p:sp>
        <p:nvSpPr>
          <p:cNvPr id="10492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华为公司业务流程管理的实施步骤</a:t>
            </a:r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确定业务流程：根据企业战略目标和业务需求，确定关键业务流程，并进行流程梳理和优化。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流程标准化：将业务流程进行标准化，制定流程规范和操作指南，确保流程的规范化和高效执行。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流程信息化：通过信息化手段，将业务流程进行数字化管理，实现流程的可视化、可监控和可追溯。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持续改进：根据业务发展和市场变化，持续优化和改进业务流程，提高企业的竞争力和适应性。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华为公司业务流程管理的关键要素</a:t>
            </a:r>
            <a:endParaRPr lang="zh-CN" altLang="en-US"/>
          </a:p>
        </p:txBody>
      </p:sp>
      <p:sp>
        <p:nvSpPr>
          <p:cNvPr id="10494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自动化：利用技术手段提高流程效率，减少人为错误。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标准化：确保业务流程的一致性和可靠性，降低操作风险。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监控与评估：持续监控业务流程，评估流程性能，以便进行改进。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持续改进：通过反馈和数据分析，不断优化和改进业务流程。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华为公司业务流程管理的方法和工具</a:t>
            </a:r>
            <a:endParaRPr lang="zh-CN" altLang="en-US"/>
          </a:p>
        </p:txBody>
      </p:sp>
      <p:sp>
        <p:nvSpPr>
          <p:cNvPr id="1049484" name="矩形: 圆角 44"/>
          <p:cNvSpPr/>
          <p:nvPr>
            <p:custDataLst>
              <p:tags r:id="rId2"/>
            </p:custDataLst>
          </p:nvPr>
        </p:nvSpPr>
        <p:spPr>
          <a:xfrm>
            <a:off x="838200" y="228565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3" name="直接连接符 45"/>
          <p:cNvCxnSpPr/>
          <p:nvPr>
            <p:custDataLst>
              <p:tags r:id="rId3"/>
            </p:custDataLst>
          </p:nvPr>
        </p:nvCxnSpPr>
        <p:spPr>
          <a:xfrm flipH="1">
            <a:off x="2000034" y="258114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6" name="标题"/>
          <p:cNvSpPr txBox="1"/>
          <p:nvPr>
            <p:custDataLst>
              <p:tags r:id="rId4"/>
            </p:custDataLst>
          </p:nvPr>
        </p:nvSpPr>
        <p:spPr>
          <a:xfrm>
            <a:off x="963096" y="2402022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88" name="正文"/>
          <p:cNvSpPr txBox="1"/>
          <p:nvPr>
            <p:custDataLst>
              <p:tags r:id="rId5"/>
            </p:custDataLst>
          </p:nvPr>
        </p:nvSpPr>
        <p:spPr>
          <a:xfrm>
            <a:off x="2077408" y="239044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方法：基于IPD（集成产品开发）的方法论，将研发、市场、销售、采购等环节紧密结合，实现跨部门协同。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90" name="矩形: 圆角 48"/>
          <p:cNvSpPr/>
          <p:nvPr>
            <p:custDataLst>
              <p:tags r:id="rId6"/>
            </p:custDataLst>
          </p:nvPr>
        </p:nvSpPr>
        <p:spPr>
          <a:xfrm>
            <a:off x="6234908" y="228565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5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396742" y="258114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2" name="标题"/>
          <p:cNvSpPr txBox="1"/>
          <p:nvPr>
            <p:custDataLst>
              <p:tags r:id="rId8"/>
            </p:custDataLst>
          </p:nvPr>
        </p:nvSpPr>
        <p:spPr>
          <a:xfrm>
            <a:off x="6359804" y="2402022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94" name="正文"/>
          <p:cNvSpPr txBox="1"/>
          <p:nvPr>
            <p:custDataLst>
              <p:tags r:id="rId9"/>
            </p:custDataLst>
          </p:nvPr>
        </p:nvSpPr>
        <p:spPr>
          <a:xfrm>
            <a:off x="7473507" y="239044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工具：使用业界领先的IT工具，如SAP、Oracle等，进行业务流程的梳理、优化和固化，提高管理效率和执行力。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96" name="矩形: 圆角 53"/>
          <p:cNvSpPr/>
          <p:nvPr>
            <p:custDataLst>
              <p:tags r:id="rId10"/>
            </p:custDataLst>
          </p:nvPr>
        </p:nvSpPr>
        <p:spPr>
          <a:xfrm>
            <a:off x="838200" y="387091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7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2000034" y="416640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8" name="标题"/>
          <p:cNvSpPr txBox="1"/>
          <p:nvPr>
            <p:custDataLst>
              <p:tags r:id="rId12"/>
            </p:custDataLst>
          </p:nvPr>
        </p:nvSpPr>
        <p:spPr>
          <a:xfrm>
            <a:off x="963096" y="3986673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00" name="正文"/>
          <p:cNvSpPr txBox="1"/>
          <p:nvPr>
            <p:custDataLst>
              <p:tags r:id="rId13"/>
            </p:custDataLst>
          </p:nvPr>
        </p:nvSpPr>
        <p:spPr>
          <a:xfrm>
            <a:off x="2077408" y="397570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持续改进：通过定期的流程审计和评估，发现存在的问题和瓶颈，持续改进和优化业务流程。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02" name="矩形: 圆角 57"/>
          <p:cNvSpPr/>
          <p:nvPr>
            <p:custDataLst>
              <p:tags r:id="rId14"/>
            </p:custDataLst>
          </p:nvPr>
        </p:nvSpPr>
        <p:spPr>
          <a:xfrm>
            <a:off x="6234908" y="387091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9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396742" y="416640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04" name="标题"/>
          <p:cNvSpPr txBox="1"/>
          <p:nvPr>
            <p:custDataLst>
              <p:tags r:id="rId16"/>
            </p:custDataLst>
          </p:nvPr>
        </p:nvSpPr>
        <p:spPr>
          <a:xfrm>
            <a:off x="6359804" y="3986673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06" name="正文"/>
          <p:cNvSpPr txBox="1"/>
          <p:nvPr>
            <p:custDataLst>
              <p:tags r:id="rId17"/>
            </p:custDataLst>
          </p:nvPr>
        </p:nvSpPr>
        <p:spPr>
          <a:xfrm>
            <a:off x="7473507" y="397570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人才培养：注重流程管理人才的培养和引进，提高员工对业务流程管理的认识和执行力。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华为公司业务流程管理的成功案例</a:t>
            </a:r>
            <a:endParaRPr lang="zh-CN" altLang="en-US"/>
          </a:p>
        </p:txBody>
      </p:sp>
      <p:sp>
        <p:nvSpPr>
          <p:cNvPr id="10495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https://d.book118.com/527130122146006043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  <p:tag name="KSO_WM_TEMPLATE_THUMBS_INDEX" val="1、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93.xml><?xml version="1.0" encoding="utf-8"?>
<p:tagLst xmlns:p="http://schemas.openxmlformats.org/presentationml/2006/main">
  <p:tag name="KSO_WM_BEAUTIFY_FLAG" val="#wm#"/>
  <p:tag name="KSO_WM_SLIDE_ID" val="custom2023097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  <p:tag name="KSO_WM_TEMPLATE_THUMBS_INDEX" val="1、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1_3"/>
  <p:tag name="KSO_WM_UNIT_INDEX" val="1_1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1_4"/>
  <p:tag name="KSO_WM_UNIT_INDEX" val="1_1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1_2"/>
  <p:tag name="KSO_WM_UNIT_INDEX" val="1_1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x*1_1_3"/>
  <p:tag name="KSO_WM_UNIT_INDEX" val="1_1_3"/>
  <p:tag name="KSO_WM_UNIT_LAYERLEVEL" val="1_1_1"/>
  <p:tag name="KSO_WM_UNIT_TYPE" val="l_h_x"/>
  <p:tag name="KSO_WM_UNIT_VALUE" val="120*12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3_4"/>
  <p:tag name="KSO_WM_UNIT_INDEX" val="1_3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3_2"/>
  <p:tag name="KSO_WM_UNIT_INDEX" val="1_3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x*1_3_3"/>
  <p:tag name="KSO_WM_UNIT_INDEX" val="1_3_3"/>
  <p:tag name="KSO_WM_UNIT_LAYERLEVEL" val="1_1_1"/>
  <p:tag name="KSO_WM_UNIT_TYPE" val="l_h_x"/>
  <p:tag name="KSO_WM_UNIT_VALUE" val="120*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2_4"/>
  <p:tag name="KSO_WM_UNIT_INDEX" val="1_2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2_2"/>
  <p:tag name="KSO_WM_UNIT_INDEX" val="1_2_2"/>
  <p:tag name="KSO_WM_UNIT_LAYERLEVEL" val="1_1_1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x*1_2_3"/>
  <p:tag name="KSO_WM_UNIT_INDEX" val="1_2_3"/>
  <p:tag name="KSO_WM_UNIT_LAYERLEVEL" val="1_1_1"/>
  <p:tag name="KSO_WM_UNIT_TYPE" val="l_h_x"/>
  <p:tag name="KSO_WM_UNIT_VALUE" val="120*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4_4"/>
  <p:tag name="KSO_WM_UNIT_INDEX" val="1_4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4_2"/>
  <p:tag name="KSO_WM_UNIT_INDEX" val="1_4_2"/>
  <p:tag name="KSO_WM_UNIT_LAYERLEVEL" val="1_1_1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x*1_4_3"/>
  <p:tag name="KSO_WM_UNIT_INDEX" val="1_4_3"/>
  <p:tag name="KSO_WM_UNIT_LAYERLEVEL" val="1_1_1"/>
  <p:tag name="KSO_WM_UNIT_TYPE" val="l_h_x"/>
  <p:tag name="KSO_WM_UNIT_VALUE" val="120*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5_3"/>
  <p:tag name="KSO_WM_UNIT_INDEX" val="1_5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5_4"/>
  <p:tag name="KSO_WM_UNIT_INDEX" val="1_5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5_2"/>
  <p:tag name="KSO_WM_UNIT_INDEX" val="1_5_2"/>
  <p:tag name="KSO_WM_UNIT_LAYERLEVEL" val="1_1_1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x*1_5_3"/>
  <p:tag name="KSO_WM_UNIT_INDEX" val="1_5_3"/>
  <p:tag name="KSO_WM_UNIT_LAYERLEVEL" val="1_1_1"/>
  <p:tag name="KSO_WM_UNIT_TYPE" val="l_h_x"/>
  <p:tag name="KSO_WM_UNIT_VALUE" val="120*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6_4"/>
  <p:tag name="KSO_WM_UNIT_INDEX" val="1_6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i*1_6_2"/>
  <p:tag name="KSO_WM_UNIT_INDEX" val="1_6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69999998807907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2.5,&quot;width&quot;:865.9}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l_h_x*1_6_3"/>
  <p:tag name="KSO_WM_UNIT_INDEX" val="1_6_3"/>
  <p:tag name="KSO_WM_UNIT_LAYERLEVEL" val="1_1_1"/>
  <p:tag name="KSO_WM_UNIT_TYPE" val="l_h_x"/>
  <p:tag name="KSO_WM_UNIT_VALUE" val="120*120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1"/>
  <p:tag name="KSO_WM_UNIT_DIAGRAM_ISNUMVISUAL" val="0"/>
  <p:tag name="KSO_WM_UNIT_DIAGRAM_ISREFERUNIT" val="0"/>
  <p:tag name="KSO_WM_UNIT_HIGHLIGHT" val="0"/>
  <p:tag name="KSO_WM_UNIT_ID" val="custom20230977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1"/>
  <p:tag name="KSO_WM_UNIT_DIAGRAM_ISNUMVISUAL" val="0"/>
  <p:tag name="KSO_WM_UNIT_DIAGRAM_ISREFERUNIT" val="0"/>
  <p:tag name="KSO_WM_UNIT_HIGHLIGHT" val="0"/>
  <p:tag name="KSO_WM_UNIT_ID" val="custom20230977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1"/>
  <p:tag name="KSO_WM_UNIT_DIAGRAM_ISNUMVISUAL" val="0"/>
  <p:tag name="KSO_WM_UNIT_DIAGRAM_ISREFERUNIT" val="0"/>
  <p:tag name="KSO_WM_UNIT_HIGHLIGHT" val="0"/>
  <p:tag name="KSO_WM_UNIT_ID" val="custom20230977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0"/>
  <p:tag name="KSO_WM_UNIT_DIAGRAM_ISNUMVISUAL" val="0"/>
  <p:tag name="KSO_WM_UNIT_DIAGRAM_ISREFERUNIT" val="0"/>
  <p:tag name="KSO_WM_UNIT_HIGHLIGHT" val="0"/>
  <p:tag name="KSO_WM_UNIT_ID" val="custom202309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7"/>
  <p:tag name="KSO_WM_UNIT_COMPATIBLE" val="1"/>
  <p:tag name="KSO_WM_UNIT_DIAGRAM_ISNUMVISUAL" val="0"/>
  <p:tag name="KSO_WM_UNIT_DIAGRAM_ISREFERUNIT" val="0"/>
  <p:tag name="KSO_WM_UNIT_HIGHLIGHT" val="0"/>
  <p:tag name="KSO_WM_UNIT_ID" val="custom20230977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5">
      <a:dk1>
        <a:srgbClr val="000000"/>
      </a:dk1>
      <a:lt1>
        <a:srgbClr val="FFFFFF"/>
      </a:lt1>
      <a:dk2>
        <a:srgbClr val="03287B"/>
      </a:dk2>
      <a:lt2>
        <a:srgbClr val="F0F6FE"/>
      </a:lt2>
      <a:accent1>
        <a:srgbClr val="7CB8FD"/>
      </a:accent1>
      <a:accent2>
        <a:srgbClr val="2588FC"/>
      </a:accent2>
      <a:accent3>
        <a:srgbClr val="5893FE"/>
      </a:accent3>
      <a:accent4>
        <a:srgbClr val="5DC5FF"/>
      </a:accent4>
      <a:accent5>
        <a:srgbClr val="FF7500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2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华为公司业务流程管理</vt:lpstr>
      <vt:lpstr>目录</vt:lpstr>
      <vt:lpstr>开篇语</vt:lpstr>
      <vt:lpstr>华为公司业务流程管理概述</vt:lpstr>
      <vt:lpstr>华为公司简介</vt:lpstr>
      <vt:lpstr>业务流程管理的定义和重要性</vt:lpstr>
      <vt:lpstr>华为业务流程管理体系的构建</vt:lpstr>
      <vt:lpstr>华为公司业务流程管理的实施</vt:lpstr>
      <vt:lpstr>华为公司业务流程管理的实施步骤</vt:lpstr>
      <vt:lpstr>华为公司业务流程管理的关键要素</vt:lpstr>
      <vt:lpstr>华为公司业务流程管理的方法和工具</vt:lpstr>
      <vt:lpstr>华为公司业务流程管理的成功案例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2024-09-17T19:12:38.784</cp:lastPrinted>
  <dcterms:created xsi:type="dcterms:W3CDTF">2024-09-17T11:12:38Z</dcterms:created>
  <dcterms:modified xsi:type="dcterms:W3CDTF">2024-09-17T11:12:40Z</dcterms:modified>
</cp:coreProperties>
</file>