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3922-A9BD-40D4-8175-28F56BAD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E3908-F7ED-4BD1-B3BD-B0B1FB82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60DBC-9F6F-48D7-886A-27630165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34507-A22E-47E3-BD71-3693B628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A12CF-17F2-4B73-B2B6-947CD645F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F5C91-BC94-4F3A-89E3-B63F1C2E2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0DF70-9FB1-4951-8EDA-1B3A6993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DA20F-086A-4776-9AB8-AD6E9F4AA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9FD91-5EA7-48C8-87C3-8054FD027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5B96B-9974-4C6B-9102-C583C309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8CE6B-8C8E-4B85-BE1F-CC736AFC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1012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按键背光不亮的修复过程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问题描述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修复步骤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修复结果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预防措施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问题描述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按键背光灯不亮，无法通过按键操作来控制背光灯的开关。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按键表面没有明显损伤或异常，但按下按键时没有背光灯亮起。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背光灯不亮可能是由多种原因引起的，需要逐一排查。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现象描述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在黑暗环境下无法使用按键功能，影响设备的正常使用。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无法通过按键背光灯判断按键的状态，增加了操作难度和误操作的风险。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设备的美观性和用户体验受到一定影响。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问题影响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按键排线或电路板故障，导致无法将信号传递给背光灯。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按键帽下的LED灯珠损坏或脱落，导致背光灯无法正常工作。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r="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r="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r="-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背光灯损坏或老化，导致无法正常点亮。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问题原因初步分析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修复步骤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在开始修复之前，首先关闭设备电源，以避免通电时造成短路或电击危险。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准备好所需的工具，如螺丝刀、万用表等，以便进行后续的拆卸和检查工作。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关闭设备电源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使用合适的螺丝刀将设备外壳的螺丝卸下，然后轻轻地将外壳打开，注意不要损坏外壳或内部元件。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将拆卸下来的螺丝妥善保存，以便后续重新组装时使用。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拆卸设备外壳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保存螺丝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拆卸外壳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检查按键背光灯的连接线路是否松动或断裂，若有异常则进行修复。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检查线路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使用万用表测量背光灯连接线路的电压是否正常，以判断是线路问题还是背光灯本身的问题。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测量电压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检查按键背光灯连接线路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https://d.book118.com/527131012055006042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2024-09-15T15:54:12.615</cp:lastPrinted>
  <dcterms:created xsi:type="dcterms:W3CDTF">2024-09-15T07:54:12Z</dcterms:created>
  <dcterms:modified xsi:type="dcterms:W3CDTF">2024-09-15T07:54:14Z</dcterms:modified>
</cp:coreProperties>
</file>