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49C5D-273B-4F69-844E-1F213EC8C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43C33-08FC-4023-9FB1-5AA11E4AC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429EC-BC99-4AD7-BED3-551049105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6C8C9-D5CC-454F-8074-F58810A58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8D6CC5-3EC0-435F-8261-46B39A67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B4844C-5AB4-4636-A409-1B0EED9A9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051B5B-6D8C-4873-BBEB-D5BD90F15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9186A-C397-4FD5-AFFD-06B272D00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4A01E-D7AA-4EEF-AB91-8E775B7AC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A9936-500A-47D2-BFC8-5DBFADE8C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E3028-EF78-4496-AC3A-301D908A3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320160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2024年度医院心内介入科述职报告课件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医疗质量与安全管理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科研与教学成果展示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明确未来发展方向和目标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通过对过去一年工作的反思和分析，提出本科室未来发展的方向和目标，为医院制定科学合理的发展规划提供参考。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总结2024年度心内介入科工作成果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通过全面梳理和展示本科室在过去一年的工作成绩，体现本科室在医疗、教学、科研等方面的综合实力和水平。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展示本科室特色和优势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突出本科室在心内介入领域的专业特长和独特优势，提升本科室在医院及行业内的知名度和影响力。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2024年度心内介入科整体工作概述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包括本科室在医疗、教学、科研等方面的主要工作内容和成果。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重点工作成果展示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详细介绍本科室在重点疾病诊疗、新技术应用、科研创新等方面的突出成绩。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阐述本科室在团队建设、人才培养和引进等方面的具体措施和成效。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提出本科室未来在医疗、教学、科研等方面的发展规划和目标，以及实现这些目标的具体措施和计划。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介入手术量及病种变化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2024年度，我科共完成介入手术X余例，较去年同期增长约XX%。手术病种涵盖冠心病、心律失常、结构性心脏病等，其中复杂高危手术占比逐年提升。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新技术、新项目开展情况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成功开展经导管主动脉瓣置换术（TAVR）、左心耳封堵术（LAAC）等多项新技术，填补医院技术空白，提高了我科在心血管领域的综合诊疗能力。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积极参与国内外学术交流，举办多场学术会议，提升科室影响力。发表SCI论文X篇，中文核心期刊论文XX余篇，科研实力稳步提升。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https://d.book118.com/527132016061006050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2024-09-22T22:09:18.036</cp:lastPrinted>
  <dcterms:created xsi:type="dcterms:W3CDTF">2024-09-22T14:09:18Z</dcterms:created>
  <dcterms:modified xsi:type="dcterms:W3CDTF">2024-09-22T14:09:20Z</dcterms:modified>
</cp:coreProperties>
</file>