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7E9A7-BF58-481A-8D46-B2B2D4B89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CAD94-A363-4DE1-B5F9-17715A8E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7DD75-6B3B-436B-865A-B02397DD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B2DB2-EA7A-4550-A1A8-C24ADBB8E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5B697-46D0-4DAB-B601-DE5DC601C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54F8C-6316-46BE-8320-D8FB1B340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2870BB-1AE0-40AB-9C8C-1B7369234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9D362-EFFA-4B02-9026-8F255051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F1EA8-4682-470E-8E88-F2D3EF798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4D107-0A06-4E00-AA63-E1A89F465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9965F-8346-4166-B462-A0C8CF3C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320641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中国ddr5模组行业市场现状分析及竞争格局与投资发展研究报告(2024-2029版)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中国ddr5模组行业市场现状分析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中国ddr5模组行业技术发展现状与趋势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中国ddr5模组行业产业链结构分析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中国ddr5模组行业竞争格局分析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中国ddr5模组行业投资前景与机会分析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智能化时代的到来，DDR5模组作为新一代内存技术，具有更高的传输速度、更低的功耗和更大的容量等优势，正逐渐在各个领域得到广泛应用。中国作为全球最大的电子产品制造和消费国，DDR5模组市场具有巨大的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本报告旨在对中国DDR5模组行业的市场现状进行深入分析，探讨行业发展趋势和竞争格局，为投资者、企业和相关机构提供决策参考和投资建议。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本报告主要涵盖中国DDR5模组行业的市场规模、产业链结构、主要企业、技术水平、应用领域等方面，同时对全球DDR5模组市场进行简要概述。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本报告将重点关注中国DDR5模组行业的市场现状、竞争格局、发展趋势和投资机遇，深入分析行业政策、市场需求、技术创新等因素对行业发展的影响，揭示行业的投资价值和风险。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中国ddr5模组行业市场现状分析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行业概述与发展历程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DDR5模组是新一代内存技术，具有更高的带宽、更低的功耗和更稳定的性能，广泛应用于计算机、服务器、数据中心等领域。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DDR5模组技术自问世以来，经历了技术研发、标准制定、产品推出等阶段，目前已经进入商业化应用阶段。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中国DDR5模组市场规模不断扩大，已经成为全球最大的DDR5模组市场之一。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随着5G、人工智能、大数据等技术的快速发展，DDR5模组市场需求不断增长，预计未来几年将保持高速增长态势。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虽然DDR5模组性能卓越，但价格相对较高，消费者在购买时会对价格进行一定的比较和选择。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高性能需求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消费者对于DDR5模组的性能要求较高，需要更高的带宽和更快的传输速度。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不同领域的消费者对于DDR5模组的需求多样化，如计算机领域需要高容量的DDR5模组，而服务器领域则需要高稳定性和高可靠性的DDR5模组。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产业链整合竞争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国内外品牌竞争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技术创新竞争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行业竞争格局分析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DDR5模组行业涉及芯片设计、制造、封装测试等多个环节，企业需要通过产业链整合来提升整体竞争力。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中国DDR5模组市场上，国内外品牌竞争激烈，国际知名品牌如三星、美光等与国内品牌如长鑫存储、紫光国微等展开激烈竞争。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DDR5模组行业技术更新换代速度较快，企业需要不断进行技术创新和产品升级以保持竞争优势。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中国ddr5模组行业技术发展现状与趋势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中国ddr5模组企业在技术研发方面已取得显著成果，具备了一定的自主研发能力，部分企业的技术水平已达到国际先进水平。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近年来，中国ddr5模组行业在技术创新方面取得了重要突破，如高密度集成技术、低功耗设计技术等，提高了产品的性能和质量。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自主研发能力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技术研发与创新成果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中国ddr5模组行业的核心技术主要包括高速数据传输技术、先进封装技术、高可靠性设计等，这些技术的掌握对于提升产品竞争力具有重要意义。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中国ddr5模组企业在专利申请和保护方面意识逐渐增强，专利申请数量和质量逐年提升，为企业的技术创新和知识产权保护提供了有力保障。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专利情况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核心技术及专利情况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技术升级与融合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未来，随着技术的不断升级和融合，ddr5模组行业将更加注重高速、低功耗、高可靠性等方面的技术创新，以满足不断增长的市场需求。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智能制造与数字化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智能制造和数字化技术将在ddr5模组行业中得到广泛应用，提高企业的生产效率和产品质量，降低成本，增强市场竞争力。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绿色环保与可持续发展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随着全球对环保和可持续发展的日益关注，ddr5模组行业将更加注重绿色环保技术的研发和应用，推动行业的可持续发展。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中国ddr5模组行业产业链结构分析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https://d.book118.com/527132064112006032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2024-09-05T11:06:48.353</cp:lastPrinted>
  <dcterms:created xsi:type="dcterms:W3CDTF">2024-09-05T03:06:48Z</dcterms:created>
  <dcterms:modified xsi:type="dcterms:W3CDTF">2024-09-05T03:06:50Z</dcterms:modified>
</cp:coreProperties>
</file>