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35745-2A14-407D-9599-17E946985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B9228-16DB-430F-8C21-9BC82D890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CB0A8-F8BD-412E-AF21-5F7056903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F327E-E355-4761-A1EA-D2FC7E741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4A37DD-99B1-4561-B65D-9ADC91EAB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0C4E05-C0D7-4452-AD6D-56E9B9607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7E1959-6BC3-49E6-BA36-8DD6F7ED8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A3C3E-79A3-4CAB-9C94-876DFC051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20F2B6-1A86-49B0-927F-6463D8FDA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16EC2-40B7-45D8-AC5F-71A8C0A92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80B0E-F2BD-45AF-9DC6-FE25A2400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emf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34043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动脉瘤介入治疗护理PPT\n## 1.动脉瘤概述及发病原因\n### 1.1动脉瘤的定义与分类\n### 1.2动脉瘤的发病原因分析\n### 1.3动脉瘤的临床症状与诊断\n## 2.动脉瘤介入治疗介绍\n### 2.1动脉瘤介入治疗的发展史\n### 2.2动脉瘤介入治疗的原理与方法\n### 2.3动脉瘤介入治疗的优缺点\n## 3.动脉瘤介入治疗术前护理\n### 3.1患者心理护理与沟通\n### 3.2患者身体状况评估与准备\n### 3.3术前医嘱与护理措施\n## 4.动脉瘤介入治疗术中护理\n### 4.1术中患者生命体征监测\n### 4.2术中并发症预防与处理\n### 4.3术中护理配合与沟通\n## 5.动脉瘤介入治疗术后护理\n### 5.1术后患者病情观察与评估\n### 5.2术后并发症预防与护理\n### 5.3术后康复指导与护理\n## 6.动脉瘤介入治疗护理案例分析\n### 6.1成功案例分析\n### 6.2并发症案例分析\n### 6.3护理经验与教训总结\n## 7.动脉瘤介入治疗护理展望\n### 7.1护理技术的发展与应用\n### 7.2护理人才培养与培训\n### 7.3未来护理研究的方向与挑战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动脉瘤介入治疗护理PPT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动脉瘤概述及发病原因</a:t>
            </a:r>
            <a:endParaRPr/>
          </a:p>
        </p:txBody>
      </p:sp>
      <p:sp>
        <p:nvSpPr>
          <p:cNvPr id="10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动脉瘤是指动脉壁局部薄弱或结构异常，导致动脉壁局限性扩张或膨出的病变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根据形态分类：囊状动脉瘤、梭形动脉瘤、夹层动脉瘤等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根据部位分类：主动脉瘤、内脏动脉瘤、颅内动脉瘤等</a:t>
                </a:r>
                <a:endParaRPr/>
              </a:p>
            </p:txBody>
          </p:sp>
        </p:grpSp>
        <p:grpSp>
          <p:nvGrpSpPr>
            <p:cNvPr id="2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动脉瘤的发病机制尚不完全清楚，可能与遗传、炎症、感染、创伤等因素有关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遗传因素：如Marfan综合症、Ehlers-Danlos综合症等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炎症因素：如动脉炎、巨细胞动脉炎等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感染因素：如梅毒、结核等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创伤因素：如外伤、手术等</a:t>
                </a:r>
                <a:endParaRPr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动脉瘤的定义与分类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动脉粥样硬化：动脉壁内脂肪、胶原等物质沉积，导致动脉壁变薄、硬化，最终形成动脉瘤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高血压：长期高血压导致动脉壁应力增加，促进动脉粥样硬化的发展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高脂血症：血脂异常导致脂肪在动脉壁内沉积，加重动脉粥样硬化</a:t>
                </a:r>
                <a:endParaRPr/>
              </a:p>
            </p:txBody>
          </p:sp>
        </p:grpSp>
        <p:grpSp>
          <p:nvGrpSpPr>
            <p:cNvPr id="23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遗传因素：某些遗传疾病可能导致动脉壁结构异常，容易发生动脉瘤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Marfan综合症：一种遗传性疾病，导致动脉壁弹力纤维减少，容易发生动脉瘤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Ehlers-Danlos综合症：一种遗传性疾病，导致动脉壁胶原纤维减少，容易发生动脉瘤</a:t>
                </a:r>
                <a:endParaRPr/>
              </a:p>
            </p:txBody>
          </p:sp>
        </p:grpSp>
        <p:grpSp>
          <p:nvGrpSpPr>
            <p:cNvPr id="23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感染因素：某些感染可能导致动脉壁损伤，形成动脉瘤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梅毒：梅毒螺旋体感染导致动脉壁炎症，损伤动脉壁，形成动脉瘤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结核：结核杆菌感染导致动脉壁炎症，损伤动脉壁，形成动脉瘤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动脉瘤的发病原因分析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无症状：多数动脉瘤患者无明显症状，瘤体较小或未破裂时可能被忽视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疼痛：动脉瘤破裂或压迫周围组织时，可出现剧烈疼痛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出血：动脉瘤破裂时可出现出血症状，如呕血、便血、血尿等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压迫症状：动脉瘤压迫周围器官时，可出现相应的压迫症状，如吞咽困难、呼吸困难等</a:t>
                </a:r>
                <a:endParaRPr/>
              </a:p>
            </p:txBody>
          </p:sp>
          <p:sp>
            <p:nvSpPr>
              <p:cNvPr id="24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动脉瘤的临床症状与瘤体大小、部位、破裂与否等因素有关</a:t>
                </a:r>
                <a:endParaRPr/>
              </a:p>
            </p:txBody>
          </p:sp>
          <p:sp>
            <p:nvSpPr>
              <p:cNvPr id="24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CTA（计算机断层血管造影）：通过注射造影剂，利用X线计算机断层扫描成像，显示动脉瘤的部位、大小、形态等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MRA（磁共振血管造影）：利用磁共振技术，无需注射造影剂，显示动脉瘤的部位、大小、形态等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DSA（数字减影血管造影）：通过注射造影剂，利用X线摄影成像，显示动脉瘤的部位、大小、形态等，主要用于手术前的评估</a:t>
                </a:r>
                <a:endParaRPr/>
              </a:p>
            </p:txBody>
          </p:sp>
          <p:sp>
            <p:nvSpPr>
              <p:cNvPr id="24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动脉瘤的诊断主要依靠影像学检查，如CTA、MRA、DSA等</a:t>
                </a:r>
                <a:endParaRPr/>
              </a:p>
            </p:txBody>
          </p:sp>
          <p:sp>
            <p:nvSpPr>
              <p:cNvPr id="24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动脉瘤的临床症状与诊断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动脉瘤介入治疗介绍</a:t>
            </a:r>
            <a:endParaRPr/>
          </a:p>
        </p:txBody>
      </p:sp>
      <p:sp>
        <p:nvSpPr>
          <p:cNvPr id="25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动脉瘤介入治疗的发展史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动脉瘤介入治疗始于20世纪70年代，随着介入技术的发展，已成为动脉瘤治疗的主要方法之一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1970年代：首次尝试使用金属弹簧圈进行动脉瘤栓塞治疗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1980年代：随着微导管技术的发展，动脉瘤介入治疗逐渐成熟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1990年代：支架技术在动脉瘤介入治疗中的应用，提高了治疗成功率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动脉瘤介入治疗包括动脉瘤栓塞术、支架置入术等方法，具有创伤小、恢复快等优点</a:t>
            </a:r>
            <a:endParaRPr/>
          </a:p>
        </p:txBody>
      </p:sp>
      <p:cxnSp>
        <p:nvCxnSpPr>
          <p:cNvPr id="25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6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动脉瘤栓塞术：通过微导管将金属弹簧圈送入动脉瘤内，填充动脉瘤，阻断血流，使动脉瘤逐渐血栓化、萎缩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适应症：主要适用于囊状动脉瘤、梭形动脉瘤等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方法：将微导管经股动脉或桡动脉穿刺，插入动脉瘤内，然后释放金属弹簧圈，直至动脉瘤完全填塞</a:t>
                </a:r>
                <a:endParaRPr/>
              </a:p>
            </p:txBody>
          </p:sp>
        </p:grpSp>
        <p:grpSp>
          <p:nvGrpSpPr>
            <p:cNvPr id="26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支架置入术：在动脉瘤内放置金属支架，将动脉瘤与正常血管隔离，防止血流冲击，降低破裂风险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适应症：主要适用于宽颈动脉瘤、夹层动脉瘤等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方法：将微导管经股动脉或桡动脉穿刺，插入动脉瘤内，然后释放金属支架，使动脉瘤与正常血管隔离</a:t>
                </a:r>
                <a:endParaRPr/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动脉瘤介入治疗的原理与方法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优点：创伤小、恢复快、并发症少、疗效确切等</a:t>
                </a:r>
                <a:endParaRPr/>
              </a:p>
            </p:txBody>
          </p:sp>
          <p:sp>
            <p:nvSpPr>
              <p:cNvPr id="2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创伤小：无需开胸手术，只需穿刺动脉即可进行治疗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恢复快：术后患者可迅速恢复日常生活，住院时间短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并发症少：相对于传统手术，介入治疗并发症发生率较低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疗效确切：介入治疗可彻底填塞动脉瘤，降低破裂风险</a:t>
                </a:r>
                <a:endParaRPr/>
              </a:p>
            </p:txBody>
          </p:sp>
          <p:sp>
            <p:nvSpPr>
              <p:cNvPr id="2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缺点：技术要求高、费用较高、部分患者不适用等</a:t>
                </a:r>
                <a:endParaRPr/>
              </a:p>
            </p:txBody>
          </p:sp>
          <p:sp>
            <p:nvSpPr>
              <p:cNvPr id="2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技术要求高：需要经验丰富的医生进行操作，否则可能导致治疗失败或并发症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费用较高：介入治疗所需材料费用较高，可能增加患者经济负担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部分患者不适用：对于部分巨大动脉瘤、多发性动脉瘤等患者，介入治疗可能效果不佳</a:t>
                </a:r>
                <a:endParaRPr/>
              </a:p>
            </p:txBody>
          </p:sp>
          <p:sp>
            <p:nvSpPr>
              <p:cNvPr id="2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动脉瘤介入治疗的优缺点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动脉瘤介入治疗术前护理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患者心理护理与沟通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针对患者对介入治疗的担忧、恐惧等心理，进行心理护理与沟通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介绍介入治疗的方法、效果、安全性等，增强患者信心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鼓励患者与医护人员沟通，表达自己的想法和需求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提供心理支持，如心理咨询、心理疏导等，帮助患者调整心态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对患者进行全面身体状况评估，包括心功能、肝肾功能、凝血功能等</a:t>
                </a:r>
                <a:endParaRPr/>
              </a:p>
            </p:txBody>
          </p:sp>
          <p:sp>
            <p:nvSpPr>
              <p:cNvPr id="2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对于身体状况较差、有严重并发症的患者，需进行评估和调整，确保能耐受介入治疗</a:t>
                </a:r>
                <a:endParaRPr/>
              </a:p>
            </p:txBody>
          </p:sp>
        </p:grpSp>
        <p:grpSp>
          <p:nvGrpSpPr>
            <p:cNvPr id="2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做好术前准备，如皮肤准备、禁食禁水、抗生素应用等</a:t>
                </a:r>
                <a:endParaRPr/>
              </a:p>
            </p:txBody>
          </p:sp>
          <p:sp>
            <p:nvSpPr>
              <p:cNvPr id="2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皮肤准备：根据手术部位，进行彻底的皮肤清洁和消毒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禁食禁水：根据手术要求，术前8小时禁食、4小时禁水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抗生素应用：预防性使用抗生素，降低感染风险</a:t>
                </a:r>
                <a:endParaRPr/>
              </a:p>
            </p:txBody>
          </p:sp>
          <p:sp>
            <p:nvSpPr>
              <p:cNvPr id="2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患者身体状况评估与准备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根据患者病情和手术要求，制定详细的术前医嘱</a:t>
                </a:r>
                <a:endParaRPr/>
              </a:p>
            </p:txBody>
          </p:sp>
          <p:sp>
            <p:nvSpPr>
              <p:cNvPr id="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如控制血压、血糖、抗凝药物使用等</a:t>
                </a:r>
                <a:endParaRPr/>
              </a:p>
            </p:txBody>
          </p:sp>
          <p:sp>
            <p:nvSpPr>
              <p:cNvPr id="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落实护理措施，确保患者在最佳状态下接受手术</a:t>
                </a:r>
                <a:endParaRPr/>
              </a:p>
            </p:txBody>
          </p:sp>
          <p:sp>
            <p:nvSpPr>
              <p:cNvPr id="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如监测生命体征、观察病情变化、做好急救准备等</a:t>
                </a:r>
                <a:endParaRPr/>
              </a:p>
            </p:txBody>
          </p:sp>
          <p:sp>
            <p:nvSpPr>
              <p:cNvPr id="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术前医嘱与护理措施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动脉瘤介入治疗术中护理</a:t>
            </a:r>
            <a:endParaRPr/>
          </a:p>
        </p:txBody>
      </p:sp>
      <p:sp>
        <p:nvSpPr>
          <p:cNvPr id="5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术中患者生命体征监测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57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5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术中密切监测患者的生命体征，如心率、血压、血氧饱和度等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发现异常情况，立即报告手术医生，及时处理</a:t>
                </a:r>
                <a:endParaRPr/>
              </a:p>
            </p:txBody>
          </p:sp>
          <p:sp>
            <p:nvSpPr>
              <p:cNvPr id="60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61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6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配合手术医生完成手术操作，确保手术顺利进行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如传递手术器械、监测手术过程等</a:t>
                </a:r>
                <a:endParaRPr/>
              </a:p>
            </p:txBody>
          </p:sp>
          <p:sp>
            <p:nvSpPr>
              <p:cNvPr id="64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https://d.book118.com/527134043152006043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动脉瘤介入治疗护理PPT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2024-09-17T21:06:19.443</cp:lastPrinted>
  <dcterms:created xsi:type="dcterms:W3CDTF">2024-09-17T13:06:19Z</dcterms:created>
  <dcterms:modified xsi:type="dcterms:W3CDTF">2024-09-17T13:06:21Z</dcterms:modified>
</cp:coreProperties>
</file>