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A83132-30DD-4836-AB61-24B5D6893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EA0C4-EA48-4CAE-AC0C-7365210A0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A4B66A-5AC6-48D2-B93D-19D9A9B21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280F9D-9754-4040-8A5E-5F8212D6F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63C196-F835-4C10-A0B0-C2FE4DF7AE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021837-E8FD-4A70-9EB1-50C4115FFA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E78C78-69E6-4E7F-9686-D18F8876F1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FD7EA4-A1E0-4036-843A-6F526C051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BA824B-8CB4-498C-8830-24B963759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94F79-1620-471A-8207-73BD9E293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F1DAD-48A2-487F-98C9-12F059488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341541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《政府间的财政关系》ppt课件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政府间财政关系的概念和类型</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政府间财政关系的理论基础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政府间财政关系的实践</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政府间财政关系的改革与优化</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政府间的财政关系是指各级政府在财政收入、支出和转移支付等方面的相互关系。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财政关系涉及到政府间事权、财权和财力的划分，是财政管理体制的核心内容。</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随着经济的发展和社会的进步，政府间的财政关系也面临着一系列的问题和挑战。</a:t>
            </a:r>
          </a:p>
        </p:txBody>
      </p:sp>
      <p:pic>
        <p:nvPicPr>
          <p:cNvPr id="10" name="Picture 10"/>
          <p:cNvPicPr>
            <a:picLocks noChangeAspect="1"/>
          </p:cNvPicPr>
          <p:nvPr/>
        </p:nvPicPr>
        <p:blipFill>
          <a:blip r:embed="rId4"/>
          <a:srcRect t="20184" b="2018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67" r="2167"/>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1458" r="11458"/>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了解政府间财政关系的概念、特点和作用。</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探讨政府间财政关系的改革方向和措施。</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目的和目标</a:t>
              </a:r>
            </a:p>
          </p:txBody>
        </p:sp>
      </p:grpSp>
      <p:sp>
        <p:nvSpPr>
          <p:cNvPr id="38" name="AutoShape 38"/>
          <p:cNvSpPr/>
          <p:nvPr/>
        </p:nvSpPr>
        <p:spPr>
          <a:xfrm>
            <a:off x="1957021" y="4386298"/>
            <a:ext cx="2552700" cy="11712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分析政府间财政关系存在的问题和原因。</a:t>
            </a:r>
            <a:endParaRPr lang="en-US" sz="1100"/>
          </a:p>
        </p:txBody>
      </p:sp>
      <p:sp>
        <p:nvSpPr>
          <p:cNvPr id="39" name="AutoShape 39"/>
          <p:cNvSpPr/>
          <p:nvPr/>
        </p:nvSpPr>
        <p:spPr>
          <a:xfrm>
            <a:off x="7830517"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通过案例分析和实际数据，深入理解政府间财政关系的实际运作。</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政府间财政关系的概念和类型</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政府间财政关系的定义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政府间财政关系是指各级政府在财政分配活动中所形成的经济关系，包括各级政府之间的收支划分、财力均衡、转移支付等方面的关系。</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政府间财政关系是财政管理体制的重要组成部分，它涉及到各级政府的事权、财权和财力的配置，是保障国家财政正常运转的重要基础。</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中央政府将部分财权和财力下放给地方政府，使地方政府具有一定的自主权，如美国的联邦制。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分权型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中央政府集中大部分财权和财力，地方政府在中央政府的严格控制下行使职权，如中国的中央集权制。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集权型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中央政府和地方政府分享财权和财力，通过协商或立法确定各自的权限范围，如德国的联邦制。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均权型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政府间财政关系的类型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保障国家财政的正常运转</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政府间财政关系是保障国家财政正常运转的基础，通过合理划分各级政府的财权和财力，可以确保国家财政的收支平衡和可持续性。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促进区域经济协调发展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政府间财政关系对于促进区域经济协调发展具有重要意义，通过转移支付等手段可以调节地区间的财力差异，推动区域经济的均衡发展。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维护社会稳定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政府间财政关系合理与否直接影响到人民的生活水平和社会稳定，通过调整政府间财政关系，可以保障人民的基本生活需求和维护社会稳定。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政府间财政关系的重要性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政府间财政关系的理论基础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公共产品理论是政府间财政关系的重要理论基础之一，它解释了政府提供公共产品的必要性以及各级政府在提供公共产品中的责任分配。</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产品理论认为，某些产品或服务具有非排他性和非竞争性的特征，即一个人使用这些产品或服务不会影响其他人使用，而且这些产品或服务的收益无法排除某些人享受。因此，政府需要通过提供公共产品来满足社会公共需求。在政府间财政关系中，各级政府应根据公共产品的层次性和受益范围来划分责任，实现公共产品的有效供给。</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公共产品理论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财政联邦主义是政府间财政关系的另一重要理论基础，它强调各级政府间的财政分权和财政责任划分。</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政联邦主义认为，各级政府在财政上应有一定的分权，以便更好地满足不同层级公共需求。各级政府应根据其职能和责任来划分财权和财责，实现各级政府财力与事权的匹配。在财政分权的基础上，各级政府应有相对独立的税权和财权，以便更好地发挥其职能作用。同时，上级政府应对下级政府进行转移支付等形式的财政补助，以保证各级政府能够履行其职能。</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财政联邦主义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https://d.book118.com/527134154165006031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2024-09-04T11:23:52.174</cp:lastPrinted>
  <dcterms:created xsi:type="dcterms:W3CDTF">2024-09-04T03:23:52Z</dcterms:created>
  <dcterms:modified xsi:type="dcterms:W3CDTF">2024-09-04T03:23:54Z</dcterms:modified>
</cp:coreProperties>
</file>