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F688C-CF7E-49BA-93F8-3E4C9E8B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6B17A-524A-4152-B1E7-5C48F07D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4CE5-3C9F-4542-A427-AE716FD9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F4E3B-6CAE-4391-A3C1-E555BB4E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90F38-D3B2-4FB5-8BE7-F2012158D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9664E-1CF3-4D1E-82F6-C7BD8D56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C70B6-709C-4A4C-B4C6-C2548961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DF889-2B57-4806-A98C-9B58293DF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B5F3A-58E2-4844-AF22-36C322D3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2EEC1-9256-4924-BD0C-5173F331E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65251-AA96-4373-8364-9ECF4BBC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60250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2024年防诈骗知识讲座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诈骗类型与手法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如何识别与防范诈骗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08" r="29808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随着科技的发展，诈骗手段不断翻新，给人们的生活带来严重威胁。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近年来，诈骗案件数量持续上升，涉及金额巨大，给社会造成巨大损失。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个人信息安全问题日益突出，保护个人信息已成为当务之急。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63" r="1636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诈骗会给受害人带来巨大的经济损失，甚至导致破产和家庭破裂。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精神压力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受骗者往往会陷入深深的自责和焦虑中，影响身心健康。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社会信任危机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诈骗案件频发会导致人与人之间的信任度降低，破坏社会和谐稳定。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诈骗类型与手法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854" r="228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684" r="76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通过电话、短信、邮件等方式进行诈骗，通常以虚假信息、冒充身份、诱骗转账等形式出现。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以涉嫌违法犯罪等理由，威胁受害人转账。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冒充受害人的亲友，请求受害人转账。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假冒熟人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告知受害人中奖，但需缴纳一定费用后方可领取奖金。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虚假中奖信息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利用网络平台、虚假网站、钓鱼网站等手段进行诈骗，通常以虚假购物、投资、婚恋等形式出现。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网络投资诈骗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网络婚恋诈骗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通过虚假网站或钓鱼网站，出售假货或骗取买家个人信息。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以高额回报为诱饵，骗取受害人的投资款。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通过婚恋网站结识受害者，以婚恋为名骗取钱财。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利用金融手段进行诈骗，通常以假币、假证券、假保险等形式出现。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使用假币进行交易，骗取真币。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以虚假股票、基金等金融产品骗取受害人的投资款。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通过虚假保险合同，骗取保险金。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假币诈骗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假证券诈骗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假保险诈骗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利用社交媒体平台进行诈骗，通常以虚假信息、仿冒身份等形式出现。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通过仿冒受害人的亲友或名人等身份，骗取受害人的信任，进而骗取钱财。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仿冒身份诈骗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发布虚假招聘信息、中奖信息等，骗取受害人的个人信息或钱财。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虚假信息诈骗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如何识别与防范诈骗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71" b="130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提高警惕，不轻信陌生信息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警惕陌生电话和短信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不要轻易相信来自陌生人的电话或短信，特别是涉及到个人财产、银行账户等信息。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慎重对待网络信息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不要轻易点击来历不明的链接或下载不明附件，以免遭受网络钓鱼或恶意软件的攻击。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警惕社交媒体诈骗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谨慎处理来自社交媒体上的信息，特别是那些声称中奖、低价促销等诱人信息，要仔细核实真伪。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https://d.book118.com/527136025004006033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2024-09-06T04:01:39.606</cp:lastPrinted>
  <dcterms:created xsi:type="dcterms:W3CDTF">2024-09-05T20:01:39Z</dcterms:created>
  <dcterms:modified xsi:type="dcterms:W3CDTF">2024-09-05T20:01:41Z</dcterms:modified>
</cp:coreProperties>
</file>