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0671B-DF73-48FE-A1F7-453507A6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6CEA8-F90A-4A1A-8F04-F5D39E554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691A6-8254-4EF8-8CA2-BD8B4EC82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12DE9-1A62-4A58-99EA-08024362D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500BF-FD00-46F1-BED7-0B5FDAF84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4D6A71-B1FD-49F9-A427-2405956ED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2A27DE-36F3-4995-8A0A-BF14AD5AD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F8594-5909-4D08-8375-D0BBC8C76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FA593-7C4B-4576-8C4A-246A8D767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054DF-A81C-4F8A-9A46-895F47021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02CB5-5919-46D1-A5AF-4C9D5AEF9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36143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心理健康社团活动总结与反思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关注心理健康，共创美好未来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67" r="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提升自我认知，培养积极心态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探索内心世界，增强心理韧性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750" r="23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提高大学生心理健康意识，促进个人成长和发展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增强大学生心理素质，提高应对压力和挑战的能力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营造积极向上的校园氛围，促进大学生之间的交流与合作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XXXX年XX月XX日（周X）XX:XX-XX:XX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XXXX大学心理健康教育中心活动室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活动内容和流程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心理测试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活动内容介绍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7592" r="1759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325" r="32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邀请心理健康专家进行主题演讲，分享心理健康知识和技巧。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分组进行讨论，分享自己的心理健康经验和感受，加深对心理健康的认识。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通过有趣的互动游戏，让参与者放松心情，增强彼此之间的交流和沟通。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提供心理测试，帮助参与者了解自己的心理健康状况和需求。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主持人介绍活动主题和流程，欢迎参与者的到来。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心理健康专家进行主题演讲，分享心理健康知识和技巧。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分组进行讨论，分享自己的心理健康经验和感受，加深对心理健康的认识。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通过有趣的互动游戏，让参与者放松心情，增强彼此之间的交流和沟通。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提供心理测试，帮助参与者了解自己的心理健康状况和需求。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总结与闭幕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主持人总结活动内容，感谢参与者的参与，宣布活动结束。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邀请了经验丰富的心理健康专家进行演讲，内容深入浅出，易于理解。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分组讨论形式让参与者能够充分交流和分享，加深对心理健康的认识。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有趣的互动游戏让参与者放松心情，增强彼此之间的交流和沟通，营造轻松愉快的氛围。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通过心理测试帮助参与者了解自己的心理健康状况和需求，提供个性化的指导和建议。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活动亮点和特色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活动参与情况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https://d.book118.com/527136143046006051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2024-09-24T07:25:41.415</cp:lastPrinted>
  <dcterms:created xsi:type="dcterms:W3CDTF">2024-09-23T23:25:41Z</dcterms:created>
  <dcterms:modified xsi:type="dcterms:W3CDTF">2024-09-23T23:25:43Z</dcterms:modified>
</cp:coreProperties>
</file>