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26318-D65D-4D25-B840-0E5E0B81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8F579-1BBB-43F7-8520-CD130EAC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95B04-F4B1-422F-8DA1-E971AC25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4552B-6D04-41EC-853F-49E5A6410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9D141-459F-455F-9814-328344C0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26D0B-136C-47C3-B4CC-693AC268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3918E-28FB-40B1-A6D4-D36BF7F7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6FF11-5E33-4BBA-9074-A9F8001C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5323C-865D-4097-8D26-EC52AD685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6BBC2-5168-4909-92D3-544C6FD08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E24D2-FBE3-45A9-A428-DE6337745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40045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论文写作技巧与案例分析\n## 1.护理论文写作的基本原则与要求\n### 1.1护理论文的目的与意义\n### 1.2护理论文的基本结构和要求\n### 1.3护理论文写作中的伦理原则\n## 2.护理论文写作的前期准备与文献检索\n### 2.1护理论文的主题选择与定位\n### 2.2护理论文的文献检索技巧\n### 2.3护理论文写作的资料整理与分析\n## 3.护理论文的基本写作方法与技巧\n### 3.1护理论文的论点与论据表达\n### 3.2护理论文的逻辑性与条理性\n### 3.3护理论文的写作风格与语言运用\n## 4.护理论文案例分析与实践\n### 4.1优秀护理论文案例分析\n### 4.2护理论文写作中的常见问题及解决方案\n### 4.3护理论文写作的实践与反馈\n## 5.护理论文的修改与润色\n### 5.1护理论文的自我修改与审阅\n### 5.2护理论文的他人审阅与建议\n### 5.3护理论文的最终润色与完善\n## 6.护理论文的投稿与发表\n### 6.1护理论文投稿的选择与策略\n### 6.2护理论文投稿过程中的沟通与反馈\n### 6.3护理论文发表后的宣传与推广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护理论文写作技巧与案例分析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护理论文写作的基本原则与要求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提高护理科研水平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培养护理科研人才</a:t>
                </a:r>
                <a:endParaRPr/>
              </a:p>
            </p:txBody>
          </p:sp>
        </p:grpSp>
        <p:grpSp>
          <p:nvGrpSpPr>
            <p:cNvPr id="21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传播护理学术成果</a:t>
                </a:r>
                <a:endParaRPr/>
              </a:p>
            </p:txBody>
          </p:sp>
          <p:sp>
            <p:nvSpPr>
              <p:cNvPr id="2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交流护理实践经验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推广护理新技术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提高护理学术地位</a:t>
                </a:r>
                <a:endParaRPr/>
              </a:p>
            </p:txBody>
          </p:sp>
        </p:grpSp>
        <p:grpSp>
          <p:nvGrpSpPr>
            <p:cNvPr id="22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培养良好的学术素养</a:t>
                </a:r>
                <a:endParaRPr/>
              </a:p>
            </p:txBody>
          </p:sp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提高护理论文写作能力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培养严谨的学术态度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增强学术诚信意识</a:t>
                </a:r>
                <a:endParaRPr/>
              </a:p>
            </p:txBody>
          </p:sp>
        </p:grpSp>
      </p:grpSp>
      <p:pic>
        <p:nvPicPr>
          <p:cNvPr id="22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遵循知情同意原则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保护受试者隐私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尊重受试者选择</a:t>
                </a:r>
                <a:endParaRPr/>
              </a:p>
            </p:txBody>
          </p:sp>
          <p:sp>
            <p:nvSpPr>
              <p:cNvPr id="23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尊重受试者权益</a:t>
                </a:r>
                <a:endParaRPr/>
              </a:p>
            </p:txBody>
          </p:sp>
        </p:grpSp>
        <p:grpSp>
          <p:nvGrpSpPr>
            <p:cNvPr id="23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遵循伦理审查制度</a:t>
                </a:r>
                <a:endParaRPr/>
              </a:p>
            </p:txBody>
          </p:sp>
          <p:sp>
            <p:nvSpPr>
              <p:cNvPr id="2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提交伦理审查申请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遵循审查意见进行修改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保护研究对象的权益和安全</a:t>
                </a:r>
                <a:endParaRPr/>
              </a:p>
            </p:txBody>
          </p:sp>
        </p:grpSp>
        <p:grpSp>
          <p:nvGrpSpPr>
            <p:cNvPr id="24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严谨的科学态度</a:t>
                </a:r>
                <a:endParaRPr/>
              </a:p>
            </p:txBody>
          </p:sp>
          <p:sp>
            <p:nvSpPr>
              <p:cNvPr id="24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实事求是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勇于纠正错误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护理论文写作中的伦理原则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护理论文写作的前期准备与文献检索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护理论文的主题选择与定位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确定研究主题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关注护理学科发展动态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结合个人兴趣和工作实践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考虑研究意义和价值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明确研究目的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验证护理假设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选择合适的研究方法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根据研究目的和问题选择研究方法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考虑研究条件和资源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注重研究的可行性和有效性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使用正确的检索词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使用主题词和关键词进行检索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使用同义词和相关词进行扩展检索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使用布尔运算符进行组合检索</a:t>
                </a:r>
                <a:endParaRPr/>
              </a:p>
            </p:txBody>
          </p:sp>
          <p:sp>
            <p:nvSpPr>
              <p:cNvPr id="27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选择合适的检索数据库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使用综合性数据库，如PubMed、Cochrane Library等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使用专业数据库，如护理学领域的CINAHL、JBI等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使用文献管理软件，如EndNote、Mendeley等</a:t>
                </a:r>
                <a:endParaRPr/>
              </a:p>
            </p:txBody>
          </p:sp>
          <p:sp>
            <p:nvSpPr>
              <p:cNvPr id="28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检索策略的优化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调整检索词的组合方式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使用检索语法进行精确检索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定期更新检索策略</a:t>
                </a:r>
                <a:endParaRPr/>
              </a:p>
            </p:txBody>
          </p:sp>
          <p:sp>
            <p:nvSpPr>
              <p:cNvPr id="28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护理论文的文献检索技巧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阅读标题和摘要，筛选相关文献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仔细阅读全文，评估文献质量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整理文献信息，归纳研究观点</a:t>
                </a:r>
                <a:endParaRPr/>
              </a:p>
            </p:txBody>
          </p:sp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筛选和整理文献</a:t>
                </a:r>
                <a:endParaRPr/>
              </a:p>
            </p:txBody>
          </p:sp>
        </p:grpSp>
        <p:grpSp>
          <p:nvGrpSpPr>
            <p:cNvPr id="29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评价文献的研究设计、方法、结果、结论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考虑文献的可靠性和适用性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关注文献的引用情况和学术影响力</a:t>
                </a:r>
                <a:endParaRPr/>
              </a:p>
            </p:txBody>
          </p:sp>
          <p:sp>
            <p:nvSpPr>
              <p:cNvPr id="29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文献质量评价</a:t>
                </a:r>
                <a:endParaRPr/>
              </a:p>
            </p:txBody>
          </p:sp>
          <p:sp>
            <p:nvSpPr>
              <p:cNvPr id="29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分析文献中的主要观点和论据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比较不同文献的研究方法和结果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探讨研究领域的争议和发展方向</a:t>
                </a:r>
                <a:endParaRPr/>
              </a:p>
            </p:txBody>
          </p:sp>
          <p:sp>
            <p:nvSpPr>
              <p:cNvPr id="29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分析文献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护理论文写作的资料整理与分析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护理论文的基本写作方法与技巧</a:t>
            </a:r>
            <a:endParaRPr/>
          </a:p>
        </p:txBody>
      </p:sp>
      <p:sp>
        <p:nvSpPr>
          <p:cNvPr id="3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明确论点</a:t>
                </a:r>
                <a:endParaRPr/>
              </a:p>
            </p:txBody>
          </p:sp>
          <p:sp>
            <p:nvSpPr>
              <p:cNvPr id="1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提炼研究目的和核心观点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确保论点的准确性和针对性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体现论点的创新性和价值</a:t>
                </a:r>
                <a:endParaRPr/>
              </a:p>
            </p:txBody>
          </p:sp>
        </p:grpSp>
        <p:grpSp>
          <p:nvGrpSpPr>
            <p:cNvPr id="1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提供充分论据</a:t>
                </a:r>
                <a:endParaRPr/>
              </a:p>
            </p:txBody>
          </p:sp>
          <p:sp>
            <p:nvSpPr>
              <p:cNvPr id="1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搜集和整理支持论点的证据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使用实证研究和理论分析作为论据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保证论据的可靠性和有效性</a:t>
                </a:r>
                <a:endParaRPr/>
              </a:p>
            </p:txBody>
          </p:sp>
        </p:grpSp>
        <p:grpSp>
          <p:nvGrpSpPr>
            <p:cNvPr id="1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组织论述结构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按照逻辑顺序组织论点和论据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使用段落和层次结构进行表述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保持论述的连贯性和一致性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护理论文的论点与论据表达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确保论文的逻辑性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遵循研究问题的逻辑顺序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保持论点和论据的内在联系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避免逻辑谬误和矛盾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保持论文的条理性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使用清晰的标题和段落结构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使用并列和从属关系进行表述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保持论文的整洁和易读性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护理论文的逻辑性与条理性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选择合适的写作风格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根据论文类型和目的选择风格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保持写作风格的统一性和稳定性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注重论文的可读性和吸引力</a:t>
                </a:r>
                <a:endParaRPr/>
              </a:p>
            </p:txBody>
          </p:sp>
          <p:sp>
            <p:nvSpPr>
              <p:cNvPr id="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准确使用语言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使用专业术语和词汇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避免使用模糊和歧义的表述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注意语言的简洁和精炼</a:t>
                </a:r>
                <a:endParaRPr/>
              </a:p>
            </p:txBody>
          </p:sp>
          <p:sp>
            <p:nvSpPr>
              <p:cNvPr id="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遵循格式规范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遵循论文格式要求和规范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使用正确的引用和参考文献格式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保持论文的格式一致性和美观性</a:t>
                </a:r>
                <a:endParaRPr/>
              </a:p>
            </p:txBody>
          </p:sp>
          <p:sp>
            <p:nvSpPr>
              <p:cNvPr id="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护理论文的写作风格与语言运用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https://d.book118.com/527140045016006043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护理论文写作技巧与案例分析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2024-09-16T19:04:40.866</cp:lastPrinted>
  <dcterms:created xsi:type="dcterms:W3CDTF">2024-09-16T11:04:40Z</dcterms:created>
  <dcterms:modified xsi:type="dcterms:W3CDTF">2024-09-16T11:04:42Z</dcterms:modified>
</cp:coreProperties>
</file>