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5717F-C355-4BFE-B47E-ED72C2586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0066A-8DB4-49DB-8310-650ED477D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B728E-A214-4644-AD96-F7CADD6DB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335BE-D1DF-4495-84B1-F9ABB288C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1E6C0B-748D-4971-907E-CAFC1832D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0CEAE4-39D6-4C6C-BF24-0AF2459A5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2FABE6-0AC1-4D53-9ECE-96C0E1F9F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F259D-3A8B-4D9F-B4EF-AC586C2D3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3F623-FA11-4D57-AD83-37D2BF59E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4A39D-7CDD-4CA5-9122-C54D0D43A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7194B-5BFF-4658-B4DE-D4742B8C6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4006100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时装秀活动策划案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活动流程设计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场地布置与视觉呈现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模特选拔及服装搭配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预算制定与成本控制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685" b="56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时装秀市场现状及趋势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市场规模不断扩大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随着消费升级和时尚产业的快速发展，时装秀市场规模不断扩大，成为时尚产业的重要组成部分。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多元化和个性化趋势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消费者对时尚的需求越来越多元化和个性化，时装秀也呈现出多样化和创新化的趋势。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数字化和科技化趋势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随着数字化和科技化的发展，时装秀也开始运用虚拟现实、增强现实等先进技术，打造更具科技感和未来感的时尚盛宴。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探索时尚趋势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通过时装秀活动，展示设计师的创意和灵感，引领时尚潮流，探索未来时尚趋势。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推广时尚品牌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通过时装秀活动，展示品牌最新产品系列，提升品牌知名度和美誉度。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借助时装秀活动的影响力，吸引更多潜在消费者关注品牌，拓展市场份额。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时尚爱好者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对时尚有着浓厚兴趣的消费者，关注时尚趋势和流行元素，是品牌的重要目标受众。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行业专家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包括时尚评论家、买手、时尚博主等，他们对时尚产业有深入了解，对品牌的推广和发展具有重要影响。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高端消费者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追求高品质生活和个性化消费的高端消费者，对品牌的品质和独特性有较高要求。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以夜空中最亮的星辰为灵感，展现时尚与璀璨的完美结合，彰显时尚的独特魅力。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璀璨时尚之夜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417" b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时尚穿越之旅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未来时尚探索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通过时装秀的形式，带领观众穿越时空，领略不同历史时期的时尚风采。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以未来科技为设计灵感，展现时尚与科技的碰撞与融合，引领时尚潮流。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主题设定及阐释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运用灯光、投影等技术手段，打造璀璨星空般的舞台背景，营造梦幻般的时尚氛围。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星空舞台设计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设计独特的时空隧道作为走秀通道，模特们穿越时空隧道进行展示，增强视觉冲击力。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时空隧道走秀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运用未来科技元素，设计充满科技感的服饰，展现时尚与科技的完美融合。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科技感服饰设计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创意亮点展示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流行色彩运用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结合当季流行色彩，为时装秀设计独特的色彩搭配方案，彰显时尚气息。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多元化服饰风格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汇聚多种服饰风格，包括复古、前卫、民族风等，呈现多元化的时尚魅力。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创新面料选择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选用创新的面料材质，如环保面料、智能面料等，展现时尚与科技的紧密结合。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时尚元素融入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活动流程设计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16" r="172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根据品牌或产品特点，确定时装秀的主题和目标，例如新品发布、品牌推广等。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确定活动主题和目标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组建专业的策划团队，包括创意、设计、执行等人员，明确各自职责。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策划团队组建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选择适合的场地，根据活动主题进行布置设计，营造符合主题的氛围。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场地选址和布置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选拔符合主题的模特，并进行排练和试装，确保走秀效果达到预期。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模特选拔和排练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前期筹备工作安排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安排专人负责来宾签到和接待工作，提供必要的指引和帮助。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活动签到和接待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按照排练好的顺序，进行模特走秀表演，展示服装和品牌形象。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模特走秀表演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安排适当的互动环节，例如问答、抽奖等，提高现场氛围和参与度。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互动环节设计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安排媒体采访和报道工作，扩大活动影响力和知名度。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媒体采访和报道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现场执行流程梳理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对活动效果进行评估和总结，包括观众反馈、媒体报道等方面。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问题和不足分析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分析活动中出现的问题和不足，提出改进意见和建议。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总结活动中的经验教训，为今后的活动策划和执行提供参考。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宣传推广延续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利用活动照片、视频等素材进行后续宣传推广，延续活动影响力。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后期总结回顾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场地布置与视觉呈现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考虑到时装秀的主题和风格，选择与之相匹配的场地，如现代艺术馆、历史建筑或户外自然景观等。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根据场地条件，合理规划观众席、舞台、后台等区域，确保观众视线畅通、安全舒适。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布局规划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场地选址及布局规划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主题确定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结合时装品牌或设计师的理念，确定时装秀的主题，如复古、未来、民族等。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运用色彩心理学原理，选择与主题相符的色彩搭配，营造出特定的氛围和情绪。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视觉元素设计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运用符合主题的视觉元素，如图案、线条、立体造型等，打造独特的视觉风格。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视觉风格定位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https://d.book118.com/527140061001006041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2024-09-13T15:19:59.653</cp:lastPrinted>
  <dcterms:created xsi:type="dcterms:W3CDTF">2024-09-13T07:19:59Z</dcterms:created>
  <dcterms:modified xsi:type="dcterms:W3CDTF">2024-09-13T07:20:01Z</dcterms:modified>
</cp:coreProperties>
</file>