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541F6-ACB3-41F2-A365-C3DBEF13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B264F-D0A7-454D-816F-4F8B7CDF0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77103-A317-48BD-8D18-A7ACDD5F4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E2727-69CD-4292-AA54-157FA9A3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DA9A2-F471-45C9-9017-37DCE1B8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24313-966B-48AC-BC88-ED4B9058A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F0491-6DE2-490E-B640-75387518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96F25-D10C-44C2-919B-952ED7FA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84CD1-ADE4-45E1-8AE2-EF982D85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8A043-845A-4D3A-80FE-EC9292CA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6E62F-1937-499F-88E3-21285098F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0153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疼痛科护士对特殊人群疼痛管理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指因年龄、疾病、身体条件等因素，在疼痛感受、表达和处理上存在特殊性的患者群体。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特殊人群的疼痛可能表现为多样性、复杂性、难以评估和处理等特点。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疼痛可能导致特殊人群出现睡眠障碍、食欲减退、活动受限等身体问题。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长期疼痛可能导致焦虑、抑郁等心理问题，影响患者的生活质量和心理健康。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疼痛可能使特殊人群无法正常参与社会活动，导致社交障碍和孤独感。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疼痛对特殊人群的影响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疼痛科护士的角色与职责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关注患者的心理状况，提供必要的心理支持和辅导。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制定个性化疼痛管理计划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根据患者的具体情况和需求，制定个性化的疼痛管理计划。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通过专业知识和技能，对特殊人群的疼痛进行全面、准确的评估。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教育与指导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向患者和家属提供疼痛管理知识和技能的指导，提高患者的自我管理能力。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与其他医护人员协作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与医生、药师等其他医护人员紧密合作，确保患者得到全面、连续的治疗和护理。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使用NRS、VRS等疼痛评估量表，针对患者的主观感受进行量化评估。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疼痛评估量表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通过观察患者的面部表情、肢体动作等非言语表现，判断疼痛程度。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通过询问患者疼痛的部位、性质、程度等，获取详细的疼痛信息。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保持环境安静、舒适，避免干扰患者的疼痛感受；尊重患者的隐私和感受，避免造成不必要的痛苦。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选择合适的评估工具和方法，对患者进行全面的疼痛评估。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了解患者的病情、病史、用药情况等，为疼痛评估提供参考。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详细记录患者的疼痛情况，包括评估结果、处理措施等。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评估后记录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结果分析：根据评估结果，分析患者的疼痛类型、程度、影响因素等。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结果解读：结合患者的病情和病史，对评估结果进行解读，为后续治疗提供参考。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个性化治疗方案：根据患者的具体情况，制定个性化的疼痛治疗方案，包括药物治疗、物理治疗、心理治疗等。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注意事项：在分析和解读评估结果时，要综合考虑患者的年龄、性别、文化背景等因素，确保评估结果的准确性和可靠性。同时，要与医生和其他医护人员充分沟通，共同为患者提供全面的疼痛管理服务。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7194" r="17194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865" r="1586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特殊人群疼痛管理策略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根据疼痛类型、程度和患者情况，合理选择镇痛药物，遵循安全、有效、经济的原则。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包括非甾体类抗炎药、阿片类药物、局部麻醉药等，需根据患者病情和医嘱使用。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密切观察患者用药后的反应，及时调整药物剂量和用药方案，预防药物副作用和成瘾性。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药物镇痛治疗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通过改变患者对疼痛的认知和行为模式，减轻疼痛带来的心理困扰。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如冷敷、热敷、按摩、针灸等，可缓解疼痛和肌肉紧张。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指导患者进行适当的运动锻炼，增强身体素质和疼痛耐受力。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25" r="15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非药物镇痛治疗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https://d.book118.com/527140153024006035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2024-09-09T10:44:16.957</cp:lastPrinted>
  <dcterms:created xsi:type="dcterms:W3CDTF">2024-09-09T02:44:16Z</dcterms:created>
  <dcterms:modified xsi:type="dcterms:W3CDTF">2024-09-09T02:44:19Z</dcterms:modified>
</cp:coreProperties>
</file>