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image" Target="../media/image4.png" /><Relationship Id="rId3" Type="http://schemas.openxmlformats.org/officeDocument/2006/relationships/image" Target="../media/image2.png" /><Relationship Id="rId4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B59C10-3205-4894-9DCD-78B4F0D93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C1B076-3B24-4FB3-8AC7-43B57F9C6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384022-4D03-42C4-9AD7-0B957E4E6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72F293-6FFE-4369-BCD0-207BB7C60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4EDFD2-0AAF-4BC5-B2DE-37BE55BB9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0B1D12-7784-4D27-924E-E3F1389E4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DAD4BA-4249-4D28-B952-611C90EC9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D52B40-C4A7-4B76-8104-468E8E158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459A62-BD11-4B32-A400-10F1EB662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22D536-F215-41C2-863F-E7B197478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F12E13-8233-4174-A491-88ABF3930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5829300"/>
            <a:ext cx="12192000" cy="1024128"/>
          </a:xfrm>
          <a:prstGeom prst="rect">
            <a:avLst/>
          </a:prstGeom>
        </p:spPr>
      </p:pic>
      <p:sp>
        <p:nvSpPr>
          <p:cNvPr id="18" name="bg object 18"/>
          <p:cNvSpPr/>
          <p:nvPr/>
        </p:nvSpPr>
        <p:spPr>
          <a:xfrm>
            <a:off x="3181105" y="739677"/>
            <a:ext cx="5849620" cy="5849620"/>
          </a:xfrm>
          <a:custGeom>
            <a:rect l="l" t="t" r="r" b="b"/>
            <a:pathLst>
              <a:path w="5849620" h="5849620">
                <a:moveTo>
                  <a:pt x="316728" y="4086976"/>
                </a:moveTo>
                <a:lnTo>
                  <a:pt x="276654" y="4061832"/>
                </a:lnTo>
                <a:lnTo>
                  <a:pt x="239097" y="4034225"/>
                </a:lnTo>
                <a:lnTo>
                  <a:pt x="204098" y="4004317"/>
                </a:lnTo>
                <a:lnTo>
                  <a:pt x="171703" y="3972278"/>
                </a:lnTo>
                <a:lnTo>
                  <a:pt x="141956" y="3938273"/>
                </a:lnTo>
                <a:lnTo>
                  <a:pt x="114902" y="3902471"/>
                </a:lnTo>
                <a:lnTo>
                  <a:pt x="90585" y="3865038"/>
                </a:lnTo>
                <a:lnTo>
                  <a:pt x="69052" y="3826143"/>
                </a:lnTo>
                <a:lnTo>
                  <a:pt x="50346" y="3785952"/>
                </a:lnTo>
                <a:lnTo>
                  <a:pt x="34512" y="3744632"/>
                </a:lnTo>
                <a:lnTo>
                  <a:pt x="21596" y="3702352"/>
                </a:lnTo>
                <a:lnTo>
                  <a:pt x="11641" y="3659278"/>
                </a:lnTo>
                <a:lnTo>
                  <a:pt x="4694" y="3615577"/>
                </a:lnTo>
                <a:lnTo>
                  <a:pt x="799" y="3571418"/>
                </a:lnTo>
                <a:lnTo>
                  <a:pt x="0" y="3526966"/>
                </a:lnTo>
                <a:lnTo>
                  <a:pt x="2342" y="3482391"/>
                </a:lnTo>
                <a:lnTo>
                  <a:pt x="7870" y="3437858"/>
                </a:lnTo>
                <a:lnTo>
                  <a:pt x="16630" y="3393535"/>
                </a:lnTo>
                <a:lnTo>
                  <a:pt x="28666" y="3349590"/>
                </a:lnTo>
                <a:lnTo>
                  <a:pt x="44022" y="3306189"/>
                </a:lnTo>
                <a:lnTo>
                  <a:pt x="62744" y="3263501"/>
                </a:lnTo>
                <a:lnTo>
                  <a:pt x="84876" y="3221692"/>
                </a:lnTo>
                <a:lnTo>
                  <a:pt x="1762058" y="316728"/>
                </a:lnTo>
                <a:lnTo>
                  <a:pt x="1787199" y="276656"/>
                </a:lnTo>
                <a:lnTo>
                  <a:pt x="1814808" y="239098"/>
                </a:lnTo>
                <a:lnTo>
                  <a:pt x="1844716" y="204099"/>
                </a:lnTo>
                <a:lnTo>
                  <a:pt x="1876756" y="171703"/>
                </a:lnTo>
                <a:lnTo>
                  <a:pt x="1910761" y="141956"/>
                </a:lnTo>
                <a:lnTo>
                  <a:pt x="1946563" y="114902"/>
                </a:lnTo>
                <a:lnTo>
                  <a:pt x="1983996" y="90585"/>
                </a:lnTo>
                <a:lnTo>
                  <a:pt x="2022891" y="69052"/>
                </a:lnTo>
                <a:lnTo>
                  <a:pt x="2063082" y="50346"/>
                </a:lnTo>
                <a:lnTo>
                  <a:pt x="2104402" y="34512"/>
                </a:lnTo>
                <a:lnTo>
                  <a:pt x="2146682" y="21596"/>
                </a:lnTo>
                <a:lnTo>
                  <a:pt x="2189757" y="11641"/>
                </a:lnTo>
                <a:lnTo>
                  <a:pt x="2233457" y="4694"/>
                </a:lnTo>
                <a:lnTo>
                  <a:pt x="2277617" y="798"/>
                </a:lnTo>
                <a:lnTo>
                  <a:pt x="2322068" y="0"/>
                </a:lnTo>
                <a:lnTo>
                  <a:pt x="2366644" y="2342"/>
                </a:lnTo>
                <a:lnTo>
                  <a:pt x="2411177" y="7871"/>
                </a:lnTo>
                <a:lnTo>
                  <a:pt x="2455499" y="16630"/>
                </a:lnTo>
                <a:lnTo>
                  <a:pt x="2499445" y="28666"/>
                </a:lnTo>
                <a:lnTo>
                  <a:pt x="2542845" y="44022"/>
                </a:lnTo>
                <a:lnTo>
                  <a:pt x="2585533" y="62744"/>
                </a:lnTo>
                <a:lnTo>
                  <a:pt x="2627341" y="84876"/>
                </a:lnTo>
                <a:lnTo>
                  <a:pt x="5532306" y="1762058"/>
                </a:lnTo>
                <a:lnTo>
                  <a:pt x="5572376" y="1787198"/>
                </a:lnTo>
                <a:lnTo>
                  <a:pt x="5609934" y="1814807"/>
                </a:lnTo>
                <a:lnTo>
                  <a:pt x="5644933" y="1844715"/>
                </a:lnTo>
                <a:lnTo>
                  <a:pt x="5677329" y="1876755"/>
                </a:lnTo>
                <a:lnTo>
                  <a:pt x="5707076" y="1910760"/>
                </a:lnTo>
                <a:lnTo>
                  <a:pt x="5734131" y="1946562"/>
                </a:lnTo>
                <a:lnTo>
                  <a:pt x="5758447" y="1983995"/>
                </a:lnTo>
                <a:lnTo>
                  <a:pt x="5779981" y="2022890"/>
                </a:lnTo>
                <a:lnTo>
                  <a:pt x="5798687" y="2063081"/>
                </a:lnTo>
                <a:lnTo>
                  <a:pt x="5814520" y="2104401"/>
                </a:lnTo>
                <a:lnTo>
                  <a:pt x="5827437" y="2146681"/>
                </a:lnTo>
                <a:lnTo>
                  <a:pt x="5837391" y="2189755"/>
                </a:lnTo>
                <a:lnTo>
                  <a:pt x="5844338" y="2233456"/>
                </a:lnTo>
                <a:lnTo>
                  <a:pt x="5848234" y="2277615"/>
                </a:lnTo>
                <a:lnTo>
                  <a:pt x="5849033" y="2322067"/>
                </a:lnTo>
                <a:lnTo>
                  <a:pt x="5846691" y="2366642"/>
                </a:lnTo>
                <a:lnTo>
                  <a:pt x="5841162" y="2411175"/>
                </a:lnTo>
                <a:lnTo>
                  <a:pt x="5832402" y="2455498"/>
                </a:lnTo>
                <a:lnTo>
                  <a:pt x="5820367" y="2499443"/>
                </a:lnTo>
                <a:lnTo>
                  <a:pt x="5805011" y="2542844"/>
                </a:lnTo>
                <a:lnTo>
                  <a:pt x="5786289" y="2585532"/>
                </a:lnTo>
                <a:lnTo>
                  <a:pt x="5764157" y="2627341"/>
                </a:lnTo>
                <a:lnTo>
                  <a:pt x="4086975" y="5532305"/>
                </a:lnTo>
                <a:lnTo>
                  <a:pt x="4061833" y="5572377"/>
                </a:lnTo>
                <a:lnTo>
                  <a:pt x="4034225" y="5609935"/>
                </a:lnTo>
                <a:lnTo>
                  <a:pt x="4004317" y="5644934"/>
                </a:lnTo>
                <a:lnTo>
                  <a:pt x="3972277" y="5677330"/>
                </a:lnTo>
                <a:lnTo>
                  <a:pt x="3938272" y="5707077"/>
                </a:lnTo>
                <a:lnTo>
                  <a:pt x="3902470" y="5734131"/>
                </a:lnTo>
                <a:lnTo>
                  <a:pt x="3865037" y="5758448"/>
                </a:lnTo>
                <a:lnTo>
                  <a:pt x="3826142" y="5779981"/>
                </a:lnTo>
                <a:lnTo>
                  <a:pt x="3785951" y="5798687"/>
                </a:lnTo>
                <a:lnTo>
                  <a:pt x="3744631" y="5814521"/>
                </a:lnTo>
                <a:lnTo>
                  <a:pt x="3702351" y="5827437"/>
                </a:lnTo>
                <a:lnTo>
                  <a:pt x="3659277" y="5837392"/>
                </a:lnTo>
                <a:lnTo>
                  <a:pt x="3615576" y="5844339"/>
                </a:lnTo>
                <a:lnTo>
                  <a:pt x="3571417" y="5848235"/>
                </a:lnTo>
                <a:lnTo>
                  <a:pt x="3526965" y="5849034"/>
                </a:lnTo>
                <a:lnTo>
                  <a:pt x="3482389" y="5846691"/>
                </a:lnTo>
                <a:lnTo>
                  <a:pt x="3437856" y="5841162"/>
                </a:lnTo>
                <a:lnTo>
                  <a:pt x="3393533" y="5832403"/>
                </a:lnTo>
                <a:lnTo>
                  <a:pt x="3349588" y="5820367"/>
                </a:lnTo>
                <a:lnTo>
                  <a:pt x="3306186" y="5805010"/>
                </a:lnTo>
                <a:lnTo>
                  <a:pt x="3263491" y="5786284"/>
                </a:lnTo>
                <a:lnTo>
                  <a:pt x="3221692" y="5764157"/>
                </a:lnTo>
                <a:lnTo>
                  <a:pt x="316728" y="4086976"/>
                </a:lnTo>
                <a:close/>
              </a:path>
            </a:pathLst>
          </a:custGeom>
          <a:solidFill>
            <a:srgbClr val="FFE2C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bg object 19"/>
          <p:cNvSpPr/>
          <p:nvPr/>
        </p:nvSpPr>
        <p:spPr>
          <a:xfrm>
            <a:off x="3308567" y="781051"/>
            <a:ext cx="5690870" cy="5690870"/>
          </a:xfrm>
          <a:custGeom>
            <a:rect l="l" t="t" r="r" b="b"/>
            <a:pathLst>
              <a:path w="5690870" h="5690870">
                <a:moveTo>
                  <a:pt x="1038099" y="561528"/>
                </a:moveTo>
                <a:lnTo>
                  <a:pt x="1054211" y="516507"/>
                </a:lnTo>
                <a:lnTo>
                  <a:pt x="1072675" y="473016"/>
                </a:lnTo>
                <a:lnTo>
                  <a:pt x="1093396" y="431106"/>
                </a:lnTo>
                <a:lnTo>
                  <a:pt x="1116277" y="390824"/>
                </a:lnTo>
                <a:lnTo>
                  <a:pt x="1141222" y="352219"/>
                </a:lnTo>
                <a:lnTo>
                  <a:pt x="1168135" y="315342"/>
                </a:lnTo>
                <a:lnTo>
                  <a:pt x="1196919" y="280240"/>
                </a:lnTo>
                <a:lnTo>
                  <a:pt x="1227480" y="246962"/>
                </a:lnTo>
                <a:lnTo>
                  <a:pt x="1259719" y="215558"/>
                </a:lnTo>
                <a:lnTo>
                  <a:pt x="1293542" y="186076"/>
                </a:lnTo>
                <a:lnTo>
                  <a:pt x="1328852" y="158565"/>
                </a:lnTo>
                <a:lnTo>
                  <a:pt x="1365553" y="133074"/>
                </a:lnTo>
                <a:lnTo>
                  <a:pt x="1403548" y="109653"/>
                </a:lnTo>
                <a:lnTo>
                  <a:pt x="1442743" y="88349"/>
                </a:lnTo>
                <a:lnTo>
                  <a:pt x="1483039" y="69212"/>
                </a:lnTo>
                <a:lnTo>
                  <a:pt x="1524342" y="52292"/>
                </a:lnTo>
                <a:lnTo>
                  <a:pt x="1566555" y="37636"/>
                </a:lnTo>
                <a:lnTo>
                  <a:pt x="1609582" y="25293"/>
                </a:lnTo>
                <a:lnTo>
                  <a:pt x="1653326" y="15314"/>
                </a:lnTo>
                <a:lnTo>
                  <a:pt x="1697692" y="7745"/>
                </a:lnTo>
                <a:lnTo>
                  <a:pt x="1742584" y="2638"/>
                </a:lnTo>
                <a:lnTo>
                  <a:pt x="1787904" y="39"/>
                </a:lnTo>
                <a:lnTo>
                  <a:pt x="1833558" y="0"/>
                </a:lnTo>
                <a:lnTo>
                  <a:pt x="1879449" y="2567"/>
                </a:lnTo>
                <a:lnTo>
                  <a:pt x="1925480" y="7790"/>
                </a:lnTo>
                <a:lnTo>
                  <a:pt x="1971556" y="15719"/>
                </a:lnTo>
                <a:lnTo>
                  <a:pt x="2017580" y="26401"/>
                </a:lnTo>
                <a:lnTo>
                  <a:pt x="2063457" y="39887"/>
                </a:lnTo>
                <a:lnTo>
                  <a:pt x="5129134" y="1038100"/>
                </a:lnTo>
                <a:lnTo>
                  <a:pt x="5174153" y="1054211"/>
                </a:lnTo>
                <a:lnTo>
                  <a:pt x="5217644" y="1072675"/>
                </a:lnTo>
                <a:lnTo>
                  <a:pt x="5259554" y="1093396"/>
                </a:lnTo>
                <a:lnTo>
                  <a:pt x="5299836" y="1116277"/>
                </a:lnTo>
                <a:lnTo>
                  <a:pt x="5338440" y="1141222"/>
                </a:lnTo>
                <a:lnTo>
                  <a:pt x="5375318" y="1168134"/>
                </a:lnTo>
                <a:lnTo>
                  <a:pt x="5410420" y="1196919"/>
                </a:lnTo>
                <a:lnTo>
                  <a:pt x="5443698" y="1227479"/>
                </a:lnTo>
                <a:lnTo>
                  <a:pt x="5475102" y="1259719"/>
                </a:lnTo>
                <a:lnTo>
                  <a:pt x="5504584" y="1293542"/>
                </a:lnTo>
                <a:lnTo>
                  <a:pt x="5532095" y="1328852"/>
                </a:lnTo>
                <a:lnTo>
                  <a:pt x="5557586" y="1365553"/>
                </a:lnTo>
                <a:lnTo>
                  <a:pt x="5581007" y="1403548"/>
                </a:lnTo>
                <a:lnTo>
                  <a:pt x="5602311" y="1442742"/>
                </a:lnTo>
                <a:lnTo>
                  <a:pt x="5621448" y="1483039"/>
                </a:lnTo>
                <a:lnTo>
                  <a:pt x="5638368" y="1524342"/>
                </a:lnTo>
                <a:lnTo>
                  <a:pt x="5653024" y="1566555"/>
                </a:lnTo>
                <a:lnTo>
                  <a:pt x="5665367" y="1609581"/>
                </a:lnTo>
                <a:lnTo>
                  <a:pt x="5675346" y="1653326"/>
                </a:lnTo>
                <a:lnTo>
                  <a:pt x="5682915" y="1697692"/>
                </a:lnTo>
                <a:lnTo>
                  <a:pt x="5688022" y="1742584"/>
                </a:lnTo>
                <a:lnTo>
                  <a:pt x="5690621" y="1787904"/>
                </a:lnTo>
                <a:lnTo>
                  <a:pt x="5690661" y="1833558"/>
                </a:lnTo>
                <a:lnTo>
                  <a:pt x="5688093" y="1879449"/>
                </a:lnTo>
                <a:lnTo>
                  <a:pt x="5682870" y="1925480"/>
                </a:lnTo>
                <a:lnTo>
                  <a:pt x="5674941" y="1971556"/>
                </a:lnTo>
                <a:lnTo>
                  <a:pt x="5664259" y="2017581"/>
                </a:lnTo>
                <a:lnTo>
                  <a:pt x="5650773" y="2063457"/>
                </a:lnTo>
                <a:lnTo>
                  <a:pt x="4652562" y="5129134"/>
                </a:lnTo>
                <a:lnTo>
                  <a:pt x="4636449" y="5174154"/>
                </a:lnTo>
                <a:lnTo>
                  <a:pt x="4617985" y="5217645"/>
                </a:lnTo>
                <a:lnTo>
                  <a:pt x="4597264" y="5259555"/>
                </a:lnTo>
                <a:lnTo>
                  <a:pt x="4574383" y="5299837"/>
                </a:lnTo>
                <a:lnTo>
                  <a:pt x="4549438" y="5338442"/>
                </a:lnTo>
                <a:lnTo>
                  <a:pt x="4522525" y="5375319"/>
                </a:lnTo>
                <a:lnTo>
                  <a:pt x="4493741" y="5410421"/>
                </a:lnTo>
                <a:lnTo>
                  <a:pt x="4463180" y="5443699"/>
                </a:lnTo>
                <a:lnTo>
                  <a:pt x="4430941" y="5475103"/>
                </a:lnTo>
                <a:lnTo>
                  <a:pt x="4397118" y="5504585"/>
                </a:lnTo>
                <a:lnTo>
                  <a:pt x="4361808" y="5532096"/>
                </a:lnTo>
                <a:lnTo>
                  <a:pt x="4325107" y="5557587"/>
                </a:lnTo>
                <a:lnTo>
                  <a:pt x="4287111" y="5581008"/>
                </a:lnTo>
                <a:lnTo>
                  <a:pt x="4247917" y="5602312"/>
                </a:lnTo>
                <a:lnTo>
                  <a:pt x="4207621" y="5621449"/>
                </a:lnTo>
                <a:lnTo>
                  <a:pt x="4166318" y="5638369"/>
                </a:lnTo>
                <a:lnTo>
                  <a:pt x="4124105" y="5653025"/>
                </a:lnTo>
                <a:lnTo>
                  <a:pt x="4081078" y="5665368"/>
                </a:lnTo>
                <a:lnTo>
                  <a:pt x="4037334" y="5675347"/>
                </a:lnTo>
                <a:lnTo>
                  <a:pt x="3992968" y="5682915"/>
                </a:lnTo>
                <a:lnTo>
                  <a:pt x="3948076" y="5688023"/>
                </a:lnTo>
                <a:lnTo>
                  <a:pt x="3902756" y="5690621"/>
                </a:lnTo>
                <a:lnTo>
                  <a:pt x="3857102" y="5690661"/>
                </a:lnTo>
                <a:lnTo>
                  <a:pt x="3811211" y="5688094"/>
                </a:lnTo>
                <a:lnTo>
                  <a:pt x="3765180" y="5682870"/>
                </a:lnTo>
                <a:lnTo>
                  <a:pt x="3719104" y="5674942"/>
                </a:lnTo>
                <a:lnTo>
                  <a:pt x="3673080" y="5664259"/>
                </a:lnTo>
                <a:lnTo>
                  <a:pt x="3627203" y="5650774"/>
                </a:lnTo>
                <a:lnTo>
                  <a:pt x="561528" y="4652562"/>
                </a:lnTo>
                <a:lnTo>
                  <a:pt x="516507" y="4636450"/>
                </a:lnTo>
                <a:lnTo>
                  <a:pt x="473016" y="4617985"/>
                </a:lnTo>
                <a:lnTo>
                  <a:pt x="431106" y="4597265"/>
                </a:lnTo>
                <a:lnTo>
                  <a:pt x="390824" y="4574384"/>
                </a:lnTo>
                <a:lnTo>
                  <a:pt x="352219" y="4549439"/>
                </a:lnTo>
                <a:lnTo>
                  <a:pt x="315342" y="4522526"/>
                </a:lnTo>
                <a:lnTo>
                  <a:pt x="280240" y="4493741"/>
                </a:lnTo>
                <a:lnTo>
                  <a:pt x="246962" y="4463181"/>
                </a:lnTo>
                <a:lnTo>
                  <a:pt x="215558" y="4430941"/>
                </a:lnTo>
                <a:lnTo>
                  <a:pt x="186076" y="4397119"/>
                </a:lnTo>
                <a:lnTo>
                  <a:pt x="158565" y="4361809"/>
                </a:lnTo>
                <a:lnTo>
                  <a:pt x="133074" y="4325108"/>
                </a:lnTo>
                <a:lnTo>
                  <a:pt x="109653" y="4287112"/>
                </a:lnTo>
                <a:lnTo>
                  <a:pt x="88349" y="4247918"/>
                </a:lnTo>
                <a:lnTo>
                  <a:pt x="69212" y="4207621"/>
                </a:lnTo>
                <a:lnTo>
                  <a:pt x="52292" y="4166319"/>
                </a:lnTo>
                <a:lnTo>
                  <a:pt x="37636" y="4124106"/>
                </a:lnTo>
                <a:lnTo>
                  <a:pt x="25293" y="4081079"/>
                </a:lnTo>
                <a:lnTo>
                  <a:pt x="15314" y="4037334"/>
                </a:lnTo>
                <a:lnTo>
                  <a:pt x="7745" y="3992968"/>
                </a:lnTo>
                <a:lnTo>
                  <a:pt x="2638" y="3948077"/>
                </a:lnTo>
                <a:lnTo>
                  <a:pt x="39" y="3902756"/>
                </a:lnTo>
                <a:lnTo>
                  <a:pt x="0" y="3857102"/>
                </a:lnTo>
                <a:lnTo>
                  <a:pt x="2567" y="3811212"/>
                </a:lnTo>
                <a:lnTo>
                  <a:pt x="7790" y="3765180"/>
                </a:lnTo>
                <a:lnTo>
                  <a:pt x="15719" y="3719104"/>
                </a:lnTo>
                <a:lnTo>
                  <a:pt x="26401" y="3673080"/>
                </a:lnTo>
                <a:lnTo>
                  <a:pt x="39887" y="3627204"/>
                </a:lnTo>
                <a:lnTo>
                  <a:pt x="1038099" y="561528"/>
                </a:lnTo>
                <a:close/>
              </a:path>
            </a:pathLst>
          </a:custGeom>
          <a:ln w="32099">
            <a:solidFill>
              <a:srgbClr val="FF6C1A"/>
            </a:solidFill>
            <a:prstDash val="sysDash"/>
          </a:ln>
        </p:spPr>
        <p:txBody>
          <a:bodyPr wrap="square" lIns="0" tIns="0" rIns="0" bIns="0" rtlCol="0"/>
          <a:lstStyle/>
          <a:p/>
        </p:txBody>
      </p:sp>
      <p:sp>
        <p:nvSpPr>
          <p:cNvPr id="20" name="bg object 20"/>
          <p:cNvSpPr/>
          <p:nvPr/>
        </p:nvSpPr>
        <p:spPr>
          <a:xfrm>
            <a:off x="3153453" y="342084"/>
            <a:ext cx="5892800" cy="5892800"/>
          </a:xfrm>
          <a:custGeom>
            <a:rect l="l" t="t" r="r" b="b"/>
            <a:pathLst>
              <a:path w="5892800" h="5892800">
                <a:moveTo>
                  <a:pt x="226661" y="3494362"/>
                </a:moveTo>
                <a:lnTo>
                  <a:pt x="194281" y="3459981"/>
                </a:lnTo>
                <a:lnTo>
                  <a:pt x="164391" y="3424168"/>
                </a:lnTo>
                <a:lnTo>
                  <a:pt x="136993" y="3387036"/>
                </a:lnTo>
                <a:lnTo>
                  <a:pt x="112085" y="3348701"/>
                </a:lnTo>
                <a:lnTo>
                  <a:pt x="89668" y="3309277"/>
                </a:lnTo>
                <a:lnTo>
                  <a:pt x="69741" y="3268878"/>
                </a:lnTo>
                <a:lnTo>
                  <a:pt x="52306" y="3227620"/>
                </a:lnTo>
                <a:lnTo>
                  <a:pt x="37361" y="3185616"/>
                </a:lnTo>
                <a:lnTo>
                  <a:pt x="24907" y="3142982"/>
                </a:lnTo>
                <a:lnTo>
                  <a:pt x="14944" y="3099832"/>
                </a:lnTo>
                <a:lnTo>
                  <a:pt x="7472" y="3056281"/>
                </a:lnTo>
                <a:lnTo>
                  <a:pt x="2490" y="3012443"/>
                </a:lnTo>
                <a:lnTo>
                  <a:pt x="0" y="2968434"/>
                </a:lnTo>
                <a:lnTo>
                  <a:pt x="0" y="2924367"/>
                </a:lnTo>
                <a:lnTo>
                  <a:pt x="2490" y="2880357"/>
                </a:lnTo>
                <a:lnTo>
                  <a:pt x="7472" y="2836519"/>
                </a:lnTo>
                <a:lnTo>
                  <a:pt x="14944" y="2792968"/>
                </a:lnTo>
                <a:lnTo>
                  <a:pt x="24907" y="2749818"/>
                </a:lnTo>
                <a:lnTo>
                  <a:pt x="37361" y="2707184"/>
                </a:lnTo>
                <a:lnTo>
                  <a:pt x="52306" y="2665181"/>
                </a:lnTo>
                <a:lnTo>
                  <a:pt x="69742" y="2623923"/>
                </a:lnTo>
                <a:lnTo>
                  <a:pt x="89668" y="2583524"/>
                </a:lnTo>
                <a:lnTo>
                  <a:pt x="112085" y="2544100"/>
                </a:lnTo>
                <a:lnTo>
                  <a:pt x="136993" y="2505765"/>
                </a:lnTo>
                <a:lnTo>
                  <a:pt x="164391" y="2468633"/>
                </a:lnTo>
                <a:lnTo>
                  <a:pt x="194281" y="2432820"/>
                </a:lnTo>
                <a:lnTo>
                  <a:pt x="226660" y="2398440"/>
                </a:lnTo>
                <a:lnTo>
                  <a:pt x="2398440" y="226661"/>
                </a:lnTo>
                <a:lnTo>
                  <a:pt x="2432821" y="194281"/>
                </a:lnTo>
                <a:lnTo>
                  <a:pt x="2468634" y="164391"/>
                </a:lnTo>
                <a:lnTo>
                  <a:pt x="2505766" y="136992"/>
                </a:lnTo>
                <a:lnTo>
                  <a:pt x="2544101" y="112085"/>
                </a:lnTo>
                <a:lnTo>
                  <a:pt x="2583525" y="89667"/>
                </a:lnTo>
                <a:lnTo>
                  <a:pt x="2623924" y="69741"/>
                </a:lnTo>
                <a:lnTo>
                  <a:pt x="2665182" y="52306"/>
                </a:lnTo>
                <a:lnTo>
                  <a:pt x="2707186" y="37361"/>
                </a:lnTo>
                <a:lnTo>
                  <a:pt x="2749820" y="24907"/>
                </a:lnTo>
                <a:lnTo>
                  <a:pt x="2792970" y="14944"/>
                </a:lnTo>
                <a:lnTo>
                  <a:pt x="2836521" y="7472"/>
                </a:lnTo>
                <a:lnTo>
                  <a:pt x="2880359" y="2490"/>
                </a:lnTo>
                <a:lnTo>
                  <a:pt x="2924368" y="0"/>
                </a:lnTo>
                <a:lnTo>
                  <a:pt x="2968435" y="0"/>
                </a:lnTo>
                <a:lnTo>
                  <a:pt x="3012445" y="2490"/>
                </a:lnTo>
                <a:lnTo>
                  <a:pt x="3056283" y="7472"/>
                </a:lnTo>
                <a:lnTo>
                  <a:pt x="3099834" y="14944"/>
                </a:lnTo>
                <a:lnTo>
                  <a:pt x="3142984" y="24908"/>
                </a:lnTo>
                <a:lnTo>
                  <a:pt x="3185618" y="37362"/>
                </a:lnTo>
                <a:lnTo>
                  <a:pt x="3227621" y="52306"/>
                </a:lnTo>
                <a:lnTo>
                  <a:pt x="3268880" y="69742"/>
                </a:lnTo>
                <a:lnTo>
                  <a:pt x="3309278" y="89668"/>
                </a:lnTo>
                <a:lnTo>
                  <a:pt x="3348702" y="112085"/>
                </a:lnTo>
                <a:lnTo>
                  <a:pt x="3387037" y="136993"/>
                </a:lnTo>
                <a:lnTo>
                  <a:pt x="3424169" y="164392"/>
                </a:lnTo>
                <a:lnTo>
                  <a:pt x="3459981" y="194281"/>
                </a:lnTo>
                <a:lnTo>
                  <a:pt x="3494361" y="226660"/>
                </a:lnTo>
                <a:lnTo>
                  <a:pt x="5666141" y="2398440"/>
                </a:lnTo>
                <a:lnTo>
                  <a:pt x="5698520" y="2432820"/>
                </a:lnTo>
                <a:lnTo>
                  <a:pt x="5728410" y="2468634"/>
                </a:lnTo>
                <a:lnTo>
                  <a:pt x="5755809" y="2505765"/>
                </a:lnTo>
                <a:lnTo>
                  <a:pt x="5780717" y="2544101"/>
                </a:lnTo>
                <a:lnTo>
                  <a:pt x="5803134" y="2583525"/>
                </a:lnTo>
                <a:lnTo>
                  <a:pt x="5823060" y="2623924"/>
                </a:lnTo>
                <a:lnTo>
                  <a:pt x="5840496" y="2665182"/>
                </a:lnTo>
                <a:lnTo>
                  <a:pt x="5855441" y="2707186"/>
                </a:lnTo>
                <a:lnTo>
                  <a:pt x="5867894" y="2749820"/>
                </a:lnTo>
                <a:lnTo>
                  <a:pt x="5877858" y="2792969"/>
                </a:lnTo>
                <a:lnTo>
                  <a:pt x="5885330" y="2836521"/>
                </a:lnTo>
                <a:lnTo>
                  <a:pt x="5890311" y="2880358"/>
                </a:lnTo>
                <a:lnTo>
                  <a:pt x="5892802" y="2924368"/>
                </a:lnTo>
                <a:lnTo>
                  <a:pt x="5892802" y="2968435"/>
                </a:lnTo>
                <a:lnTo>
                  <a:pt x="5890311" y="3012444"/>
                </a:lnTo>
                <a:lnTo>
                  <a:pt x="5885330" y="3056282"/>
                </a:lnTo>
                <a:lnTo>
                  <a:pt x="5877857" y="3099833"/>
                </a:lnTo>
                <a:lnTo>
                  <a:pt x="5867894" y="3142983"/>
                </a:lnTo>
                <a:lnTo>
                  <a:pt x="5855440" y="3185617"/>
                </a:lnTo>
                <a:lnTo>
                  <a:pt x="5840495" y="3227621"/>
                </a:lnTo>
                <a:lnTo>
                  <a:pt x="5823060" y="3268879"/>
                </a:lnTo>
                <a:lnTo>
                  <a:pt x="5803134" y="3309278"/>
                </a:lnTo>
                <a:lnTo>
                  <a:pt x="5780717" y="3348702"/>
                </a:lnTo>
                <a:lnTo>
                  <a:pt x="5755809" y="3387037"/>
                </a:lnTo>
                <a:lnTo>
                  <a:pt x="5728410" y="3424169"/>
                </a:lnTo>
                <a:lnTo>
                  <a:pt x="5698521" y="3459982"/>
                </a:lnTo>
                <a:lnTo>
                  <a:pt x="5666141" y="3494362"/>
                </a:lnTo>
                <a:lnTo>
                  <a:pt x="3494362" y="5666142"/>
                </a:lnTo>
                <a:lnTo>
                  <a:pt x="3459982" y="5698522"/>
                </a:lnTo>
                <a:lnTo>
                  <a:pt x="3424169" y="5728411"/>
                </a:lnTo>
                <a:lnTo>
                  <a:pt x="3387037" y="5755810"/>
                </a:lnTo>
                <a:lnTo>
                  <a:pt x="3348702" y="5780718"/>
                </a:lnTo>
                <a:lnTo>
                  <a:pt x="3309278" y="5803135"/>
                </a:lnTo>
                <a:lnTo>
                  <a:pt x="3268879" y="5823061"/>
                </a:lnTo>
                <a:lnTo>
                  <a:pt x="3227620" y="5840496"/>
                </a:lnTo>
                <a:lnTo>
                  <a:pt x="3185617" y="5855441"/>
                </a:lnTo>
                <a:lnTo>
                  <a:pt x="3142983" y="5867895"/>
                </a:lnTo>
                <a:lnTo>
                  <a:pt x="3099833" y="5877858"/>
                </a:lnTo>
                <a:lnTo>
                  <a:pt x="3056282" y="5885330"/>
                </a:lnTo>
                <a:lnTo>
                  <a:pt x="3012444" y="5890312"/>
                </a:lnTo>
                <a:lnTo>
                  <a:pt x="2968435" y="5892803"/>
                </a:lnTo>
                <a:lnTo>
                  <a:pt x="2924368" y="5892803"/>
                </a:lnTo>
                <a:lnTo>
                  <a:pt x="2880358" y="5890312"/>
                </a:lnTo>
                <a:lnTo>
                  <a:pt x="2836520" y="5885330"/>
                </a:lnTo>
                <a:lnTo>
                  <a:pt x="2792969" y="5877858"/>
                </a:lnTo>
                <a:lnTo>
                  <a:pt x="2749819" y="5867895"/>
                </a:lnTo>
                <a:lnTo>
                  <a:pt x="2707185" y="5855441"/>
                </a:lnTo>
                <a:lnTo>
                  <a:pt x="2665182" y="5840496"/>
                </a:lnTo>
                <a:lnTo>
                  <a:pt x="2623924" y="5823060"/>
                </a:lnTo>
                <a:lnTo>
                  <a:pt x="2583525" y="5803134"/>
                </a:lnTo>
                <a:lnTo>
                  <a:pt x="2544101" y="5780717"/>
                </a:lnTo>
                <a:lnTo>
                  <a:pt x="2505765" y="5755809"/>
                </a:lnTo>
                <a:lnTo>
                  <a:pt x="2468634" y="5728410"/>
                </a:lnTo>
                <a:lnTo>
                  <a:pt x="2432820" y="5698521"/>
                </a:lnTo>
                <a:lnTo>
                  <a:pt x="2398441" y="5666141"/>
                </a:lnTo>
                <a:lnTo>
                  <a:pt x="226661" y="3494362"/>
                </a:lnTo>
                <a:close/>
              </a:path>
            </a:pathLst>
          </a:custGeom>
          <a:solidFill>
            <a:srgbClr val="FF6C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5671273" y="1198674"/>
            <a:ext cx="964565" cy="9398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FF6C1A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700" b="1" i="0">
                <a:solidFill>
                  <a:srgbClr val="FF6C1A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FF6C1A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1700" b="1" i="0">
                <a:solidFill>
                  <a:srgbClr val="FF6C1A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FF6C1A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7" name="bg object 17"/>
          <p:cNvSpPr/>
          <p:nvPr/>
        </p:nvSpPr>
        <p:spPr>
          <a:xfrm>
            <a:off x="2144362" y="3785380"/>
            <a:ext cx="7903845" cy="76200"/>
          </a:xfrm>
          <a:custGeom>
            <a:rect l="l" t="t" r="r" b="b"/>
            <a:pathLst>
              <a:path w="7903845" h="76200">
                <a:moveTo>
                  <a:pt x="38100" y="76200"/>
                </a:moveTo>
                <a:lnTo>
                  <a:pt x="23269" y="73205"/>
                </a:lnTo>
                <a:lnTo>
                  <a:pt x="11159" y="65040"/>
                </a:lnTo>
                <a:lnTo>
                  <a:pt x="2994" y="52930"/>
                </a:lnTo>
                <a:lnTo>
                  <a:pt x="0" y="38100"/>
                </a:lnTo>
                <a:lnTo>
                  <a:pt x="2994" y="23269"/>
                </a:lnTo>
                <a:lnTo>
                  <a:pt x="11159" y="11159"/>
                </a:lnTo>
                <a:lnTo>
                  <a:pt x="23269" y="2993"/>
                </a:lnTo>
                <a:lnTo>
                  <a:pt x="38101" y="0"/>
                </a:lnTo>
                <a:lnTo>
                  <a:pt x="52930" y="2994"/>
                </a:lnTo>
                <a:lnTo>
                  <a:pt x="65040" y="11159"/>
                </a:lnTo>
                <a:lnTo>
                  <a:pt x="73205" y="23269"/>
                </a:lnTo>
                <a:lnTo>
                  <a:pt x="74917" y="31749"/>
                </a:lnTo>
                <a:lnTo>
                  <a:pt x="49533" y="31749"/>
                </a:lnTo>
                <a:lnTo>
                  <a:pt x="49533" y="44450"/>
                </a:lnTo>
                <a:lnTo>
                  <a:pt x="74917" y="44450"/>
                </a:lnTo>
                <a:lnTo>
                  <a:pt x="73205" y="52930"/>
                </a:lnTo>
                <a:lnTo>
                  <a:pt x="65040" y="65040"/>
                </a:lnTo>
                <a:lnTo>
                  <a:pt x="52930" y="73205"/>
                </a:lnTo>
                <a:lnTo>
                  <a:pt x="38100" y="76200"/>
                </a:lnTo>
                <a:close/>
              </a:path>
              <a:path w="7903845" h="76200">
                <a:moveTo>
                  <a:pt x="7865177" y="76200"/>
                </a:moveTo>
                <a:lnTo>
                  <a:pt x="7850346" y="73205"/>
                </a:lnTo>
                <a:lnTo>
                  <a:pt x="7838235" y="65040"/>
                </a:lnTo>
                <a:lnTo>
                  <a:pt x="7830070" y="52930"/>
                </a:lnTo>
                <a:lnTo>
                  <a:pt x="7827076" y="38100"/>
                </a:lnTo>
                <a:lnTo>
                  <a:pt x="7830070" y="23269"/>
                </a:lnTo>
                <a:lnTo>
                  <a:pt x="7838236" y="11159"/>
                </a:lnTo>
                <a:lnTo>
                  <a:pt x="7850348" y="2993"/>
                </a:lnTo>
                <a:lnTo>
                  <a:pt x="7865177" y="0"/>
                </a:lnTo>
                <a:lnTo>
                  <a:pt x="7880007" y="2994"/>
                </a:lnTo>
                <a:lnTo>
                  <a:pt x="7892117" y="11159"/>
                </a:lnTo>
                <a:lnTo>
                  <a:pt x="7900282" y="23269"/>
                </a:lnTo>
                <a:lnTo>
                  <a:pt x="7901994" y="31749"/>
                </a:lnTo>
                <a:lnTo>
                  <a:pt x="7853873" y="31749"/>
                </a:lnTo>
                <a:lnTo>
                  <a:pt x="7853873" y="44450"/>
                </a:lnTo>
                <a:lnTo>
                  <a:pt x="7901995" y="44450"/>
                </a:lnTo>
                <a:lnTo>
                  <a:pt x="7900282" y="52930"/>
                </a:lnTo>
                <a:lnTo>
                  <a:pt x="7892117" y="65040"/>
                </a:lnTo>
                <a:lnTo>
                  <a:pt x="7880007" y="73205"/>
                </a:lnTo>
                <a:lnTo>
                  <a:pt x="7865177" y="76200"/>
                </a:lnTo>
                <a:close/>
              </a:path>
              <a:path w="7903845" h="76200">
                <a:moveTo>
                  <a:pt x="74917" y="44450"/>
                </a:moveTo>
                <a:lnTo>
                  <a:pt x="49533" y="44450"/>
                </a:lnTo>
                <a:lnTo>
                  <a:pt x="49533" y="31749"/>
                </a:lnTo>
                <a:lnTo>
                  <a:pt x="74917" y="31749"/>
                </a:lnTo>
                <a:lnTo>
                  <a:pt x="76200" y="38100"/>
                </a:lnTo>
                <a:lnTo>
                  <a:pt x="74917" y="44450"/>
                </a:lnTo>
                <a:close/>
              </a:path>
              <a:path w="7903845" h="76200">
                <a:moveTo>
                  <a:pt x="7828358" y="44450"/>
                </a:moveTo>
                <a:lnTo>
                  <a:pt x="74917" y="44450"/>
                </a:lnTo>
                <a:lnTo>
                  <a:pt x="76200" y="38100"/>
                </a:lnTo>
                <a:lnTo>
                  <a:pt x="74917" y="31749"/>
                </a:lnTo>
                <a:lnTo>
                  <a:pt x="7828358" y="31749"/>
                </a:lnTo>
                <a:lnTo>
                  <a:pt x="7827076" y="38100"/>
                </a:lnTo>
                <a:lnTo>
                  <a:pt x="7828358" y="44450"/>
                </a:lnTo>
                <a:close/>
              </a:path>
              <a:path w="7903845" h="76200">
                <a:moveTo>
                  <a:pt x="7901995" y="44450"/>
                </a:moveTo>
                <a:lnTo>
                  <a:pt x="7853873" y="44450"/>
                </a:lnTo>
                <a:lnTo>
                  <a:pt x="7853873" y="31749"/>
                </a:lnTo>
                <a:lnTo>
                  <a:pt x="7901994" y="31749"/>
                </a:lnTo>
                <a:lnTo>
                  <a:pt x="7903277" y="38100"/>
                </a:lnTo>
                <a:lnTo>
                  <a:pt x="7901995" y="4445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18" name="bg object 1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3" cy="1584959"/>
          </a:xfrm>
          <a:prstGeom prst="rect">
            <a:avLst/>
          </a:prstGeom>
        </p:spPr>
      </p:pic>
      <p:pic>
        <p:nvPicPr>
          <p:cNvPr id="19" name="bg object 19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829300"/>
            <a:ext cx="12192000" cy="1024128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FF6C1A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05967" y="320735"/>
            <a:ext cx="2311400" cy="482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FF6C1A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563836" y="3276511"/>
            <a:ext cx="4911725" cy="276034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700" b="1" i="0">
                <a:solidFill>
                  <a:srgbClr val="FF6C1A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11" Type="http://schemas.openxmlformats.org/officeDocument/2006/relationships/image" Target="../media/image14.png" /><Relationship Id="rId12" Type="http://schemas.openxmlformats.org/officeDocument/2006/relationships/image" Target="../media/image15.png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5.png" /><Relationship Id="rId11" Type="http://schemas.openxmlformats.org/officeDocument/2006/relationships/image" Target="../media/image14.png" /><Relationship Id="rId2" Type="http://schemas.openxmlformats.org/officeDocument/2006/relationships/image" Target="../media/image1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1.png" /><Relationship Id="rId7" Type="http://schemas.openxmlformats.org/officeDocument/2006/relationships/image" Target="../media/image10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5.png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11.png" /><Relationship Id="rId7" Type="http://schemas.openxmlformats.org/officeDocument/2006/relationships/image" Target="../media/image12.png" /><Relationship Id="rId8" Type="http://schemas.openxmlformats.org/officeDocument/2006/relationships/image" Target="../media/image13.png" /><Relationship Id="rId9" Type="http://schemas.openxmlformats.org/officeDocument/2006/relationships/image" Target="../media/image1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5.png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11.png" /><Relationship Id="rId7" Type="http://schemas.openxmlformats.org/officeDocument/2006/relationships/image" Target="../media/image12.png" /><Relationship Id="rId8" Type="http://schemas.openxmlformats.org/officeDocument/2006/relationships/image" Target="../media/image13.png" /><Relationship Id="rId9" Type="http://schemas.openxmlformats.org/officeDocument/2006/relationships/image" Target="../media/image1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image" Target="../media/image14.png" /><Relationship Id="rId11" Type="http://schemas.openxmlformats.org/officeDocument/2006/relationships/image" Target="../media/image15.png" /><Relationship Id="rId2" Type="http://schemas.openxmlformats.org/officeDocument/2006/relationships/image" Target="../media/image17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0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image" Target="../media/image13.png" /><Relationship Id="rId11" Type="http://schemas.openxmlformats.org/officeDocument/2006/relationships/image" Target="../media/image14.png" /><Relationship Id="rId12" Type="http://schemas.openxmlformats.org/officeDocument/2006/relationships/image" Target="../media/image15.png" /><Relationship Id="rId2" Type="http://schemas.openxmlformats.org/officeDocument/2006/relationships/image" Target="../media/image18.png" /><Relationship Id="rId3" Type="http://schemas.openxmlformats.org/officeDocument/2006/relationships/image" Target="../media/image19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5.png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11.png" /><Relationship Id="rId7" Type="http://schemas.openxmlformats.org/officeDocument/2006/relationships/image" Target="../media/image12.png" /><Relationship Id="rId8" Type="http://schemas.openxmlformats.org/officeDocument/2006/relationships/image" Target="../media/image13.png" /><Relationship Id="rId9" Type="http://schemas.openxmlformats.org/officeDocument/2006/relationships/image" Target="../media/image1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5.png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11.png" /><Relationship Id="rId7" Type="http://schemas.openxmlformats.org/officeDocument/2006/relationships/image" Target="../media/image12.png" /><Relationship Id="rId8" Type="http://schemas.openxmlformats.org/officeDocument/2006/relationships/image" Target="../media/image13.png" /><Relationship Id="rId9" Type="http://schemas.openxmlformats.org/officeDocument/2006/relationships/image" Target="../media/image1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7142121161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511550" y="2920323"/>
            <a:ext cx="5168900" cy="642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50" spc="-5">
                <a:solidFill>
                  <a:srgbClr val="FFFFFF"/>
                </a:solidFill>
              </a:rPr>
              <a:t>连续五年发布行业报告</a:t>
            </a:r>
            <a:endParaRPr sz="405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4361180" cy="6858000"/>
            <a:chExt cx="4361180" cy="6858000"/>
          </a:xfrm>
        </p:grpSpPr>
        <p:sp>
          <p:nvSpPr>
            <p:cNvPr id="3" name="object 3"/>
            <p:cNvSpPr/>
            <p:nvPr/>
          </p:nvSpPr>
          <p:spPr>
            <a:xfrm>
              <a:off x="0" y="40432"/>
              <a:ext cx="4250690" cy="6817995"/>
            </a:xfrm>
            <a:custGeom>
              <a:rect l="l" t="t" r="r" b="b"/>
              <a:pathLst>
                <a:path w="4250690" h="6817995">
                  <a:moveTo>
                    <a:pt x="151108" y="6817566"/>
                  </a:moveTo>
                  <a:lnTo>
                    <a:pt x="0" y="6730324"/>
                  </a:lnTo>
                  <a:lnTo>
                    <a:pt x="0" y="0"/>
                  </a:lnTo>
                  <a:lnTo>
                    <a:pt x="4006591" y="2313207"/>
                  </a:lnTo>
                  <a:lnTo>
                    <a:pt x="4046150" y="2338623"/>
                  </a:lnTo>
                  <a:lnTo>
                    <a:pt x="4082450" y="2367157"/>
                  </a:lnTo>
                  <a:lnTo>
                    <a:pt x="4115417" y="2398529"/>
                  </a:lnTo>
                  <a:lnTo>
                    <a:pt x="4144977" y="2432460"/>
                  </a:lnTo>
                  <a:lnTo>
                    <a:pt x="4171053" y="2468671"/>
                  </a:lnTo>
                  <a:lnTo>
                    <a:pt x="4193572" y="2506882"/>
                  </a:lnTo>
                  <a:lnTo>
                    <a:pt x="4212459" y="2546814"/>
                  </a:lnTo>
                  <a:lnTo>
                    <a:pt x="4227639" y="2588189"/>
                  </a:lnTo>
                  <a:lnTo>
                    <a:pt x="4239037" y="2630726"/>
                  </a:lnTo>
                  <a:lnTo>
                    <a:pt x="4246578" y="2674148"/>
                  </a:lnTo>
                  <a:lnTo>
                    <a:pt x="4250188" y="2718174"/>
                  </a:lnTo>
                  <a:lnTo>
                    <a:pt x="4249791" y="2762525"/>
                  </a:lnTo>
                  <a:lnTo>
                    <a:pt x="4245314" y="2806923"/>
                  </a:lnTo>
                  <a:lnTo>
                    <a:pt x="4236680" y="2851087"/>
                  </a:lnTo>
                  <a:lnTo>
                    <a:pt x="4223816" y="2894740"/>
                  </a:lnTo>
                  <a:lnTo>
                    <a:pt x="4206646" y="2937601"/>
                  </a:lnTo>
                  <a:lnTo>
                    <a:pt x="4185096" y="2979392"/>
                  </a:lnTo>
                  <a:lnTo>
                    <a:pt x="1969125" y="6817566"/>
                  </a:lnTo>
                  <a:lnTo>
                    <a:pt x="151108" y="6817566"/>
                  </a:lnTo>
                  <a:close/>
                </a:path>
              </a:pathLst>
            </a:custGeom>
            <a:solidFill>
              <a:srgbClr val="FFE2D1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0" y="0"/>
              <a:ext cx="4361180" cy="6858000"/>
            </a:xfrm>
            <a:custGeom>
              <a:rect l="l" t="t" r="r" b="b"/>
              <a:pathLst>
                <a:path w="4361180" h="6858000">
                  <a:moveTo>
                    <a:pt x="0" y="6858000"/>
                  </a:moveTo>
                  <a:lnTo>
                    <a:pt x="0" y="0"/>
                  </a:lnTo>
                  <a:lnTo>
                    <a:pt x="1134603" y="0"/>
                  </a:lnTo>
                  <a:lnTo>
                    <a:pt x="4218760" y="3084157"/>
                  </a:lnTo>
                  <a:lnTo>
                    <a:pt x="4250392" y="3118946"/>
                  </a:lnTo>
                  <a:lnTo>
                    <a:pt x="4278070" y="3155902"/>
                  </a:lnTo>
                  <a:lnTo>
                    <a:pt x="4301794" y="3194738"/>
                  </a:lnTo>
                  <a:lnTo>
                    <a:pt x="4321564" y="3235163"/>
                  </a:lnTo>
                  <a:lnTo>
                    <a:pt x="4337380" y="3276889"/>
                  </a:lnTo>
                  <a:lnTo>
                    <a:pt x="4349242" y="3319627"/>
                  </a:lnTo>
                  <a:lnTo>
                    <a:pt x="4357150" y="3363087"/>
                  </a:lnTo>
                  <a:lnTo>
                    <a:pt x="4361105" y="3406980"/>
                  </a:lnTo>
                  <a:lnTo>
                    <a:pt x="4361105" y="3451018"/>
                  </a:lnTo>
                  <a:lnTo>
                    <a:pt x="4357151" y="3494912"/>
                  </a:lnTo>
                  <a:lnTo>
                    <a:pt x="4349243" y="3538372"/>
                  </a:lnTo>
                  <a:lnTo>
                    <a:pt x="4337381" y="3581109"/>
                  </a:lnTo>
                  <a:lnTo>
                    <a:pt x="4321565" y="3622835"/>
                  </a:lnTo>
                  <a:lnTo>
                    <a:pt x="4301795" y="3663261"/>
                  </a:lnTo>
                  <a:lnTo>
                    <a:pt x="4278071" y="3702096"/>
                  </a:lnTo>
                  <a:lnTo>
                    <a:pt x="4250392" y="3739053"/>
                  </a:lnTo>
                  <a:lnTo>
                    <a:pt x="4218760" y="3773843"/>
                  </a:lnTo>
                  <a:lnTo>
                    <a:pt x="1134603" y="6858000"/>
                  </a:lnTo>
                  <a:lnTo>
                    <a:pt x="0" y="6858000"/>
                  </a:lnTo>
                  <a:close/>
                </a:path>
              </a:pathLst>
            </a:custGeom>
            <a:solidFill>
              <a:srgbClr val="FF6C1A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5126606" y="1860232"/>
            <a:ext cx="2095500" cy="32270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15900" indent="-203200">
              <a:lnSpc>
                <a:spcPct val="100000"/>
              </a:lnSpc>
              <a:spcBef>
                <a:spcPts val="100"/>
              </a:spcBef>
              <a:buSzPct val="102380"/>
              <a:buFont typeface="Arial"/>
              <a:buChar char="•"/>
              <a:tabLst>
                <a:tab pos="215900"/>
              </a:tabLst>
            </a:pPr>
            <a:r>
              <a:rPr sz="2100" b="1" spc="-25">
                <a:latin typeface="微软雅黑"/>
                <a:cs typeface="微软雅黑"/>
              </a:rPr>
              <a:t>引言</a:t>
            </a:r>
            <a:endParaRPr sz="21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2014"/>
              </a:spcBef>
              <a:buSzPct val="102380"/>
              <a:buFont typeface="Arial"/>
              <a:buChar char="•"/>
              <a:tabLst>
                <a:tab pos="215900"/>
              </a:tabLst>
            </a:pPr>
            <a:r>
              <a:rPr sz="2100" b="1" spc="-10">
                <a:latin typeface="微软雅黑"/>
                <a:cs typeface="微软雅黑"/>
              </a:rPr>
              <a:t>行业报告概览</a:t>
            </a:r>
            <a:endParaRPr sz="21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2014"/>
              </a:spcBef>
              <a:buSzPct val="102380"/>
              <a:buFont typeface="Arial"/>
              <a:buChar char="•"/>
              <a:tabLst>
                <a:tab pos="215900"/>
              </a:tabLst>
            </a:pPr>
            <a:r>
              <a:rPr sz="2100" b="1" spc="-10">
                <a:latin typeface="微软雅黑"/>
                <a:cs typeface="微软雅黑"/>
              </a:rPr>
              <a:t>行业趋势分析</a:t>
            </a:r>
            <a:endParaRPr sz="21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2014"/>
              </a:spcBef>
              <a:buSzPct val="102380"/>
              <a:buFont typeface="Arial"/>
              <a:buChar char="•"/>
              <a:tabLst>
                <a:tab pos="215900"/>
              </a:tabLst>
            </a:pPr>
            <a:r>
              <a:rPr sz="2100" b="1" spc="-10">
                <a:latin typeface="微软雅黑"/>
                <a:cs typeface="微软雅黑"/>
              </a:rPr>
              <a:t>行业挑战与机遇</a:t>
            </a:r>
            <a:endParaRPr sz="21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2020"/>
              </a:spcBef>
              <a:buSzPct val="102380"/>
              <a:buFont typeface="Arial"/>
              <a:buChar char="•"/>
              <a:tabLst>
                <a:tab pos="215900"/>
              </a:tabLst>
            </a:pPr>
            <a:r>
              <a:rPr sz="2100" b="1" spc="-10">
                <a:latin typeface="微软雅黑"/>
                <a:cs typeface="微软雅黑"/>
              </a:rPr>
              <a:t>行业案例研究</a:t>
            </a:r>
            <a:endParaRPr sz="21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2014"/>
              </a:spcBef>
              <a:buSzPct val="102380"/>
              <a:buFont typeface="Arial"/>
              <a:buChar char="•"/>
              <a:tabLst>
                <a:tab pos="215900"/>
              </a:tabLst>
            </a:pPr>
            <a:r>
              <a:rPr sz="2100" b="1" spc="-10">
                <a:latin typeface="微软雅黑"/>
                <a:cs typeface="微软雅黑"/>
              </a:rPr>
              <a:t>结论与建议</a:t>
            </a:r>
            <a:endParaRPr sz="21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865165" y="2846321"/>
            <a:ext cx="1701800" cy="1031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600" b="1" spc="-25">
                <a:solidFill>
                  <a:srgbClr val="FFFFFF"/>
                </a:solidFill>
                <a:latin typeface="微软雅黑"/>
                <a:cs typeface="微软雅黑"/>
              </a:rPr>
              <a:t>目录</a:t>
            </a:r>
            <a:endParaRPr sz="66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0" y="342084"/>
            <a:ext cx="12192000" cy="6511925"/>
            <a:chOff x="0" y="342084"/>
            <a:chExt cx="12192000" cy="6511925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0" y="5829300"/>
              <a:ext cx="12192000" cy="1024128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3181105" y="739677"/>
              <a:ext cx="5849620" cy="5849620"/>
            </a:xfrm>
            <a:custGeom>
              <a:rect l="l" t="t" r="r" b="b"/>
              <a:pathLst>
                <a:path w="5849620" h="5849620">
                  <a:moveTo>
                    <a:pt x="316728" y="4086976"/>
                  </a:moveTo>
                  <a:lnTo>
                    <a:pt x="276654" y="4061832"/>
                  </a:lnTo>
                  <a:lnTo>
                    <a:pt x="239097" y="4034225"/>
                  </a:lnTo>
                  <a:lnTo>
                    <a:pt x="204098" y="4004317"/>
                  </a:lnTo>
                  <a:lnTo>
                    <a:pt x="171703" y="3972278"/>
                  </a:lnTo>
                  <a:lnTo>
                    <a:pt x="141956" y="3938273"/>
                  </a:lnTo>
                  <a:lnTo>
                    <a:pt x="114902" y="3902471"/>
                  </a:lnTo>
                  <a:lnTo>
                    <a:pt x="90585" y="3865038"/>
                  </a:lnTo>
                  <a:lnTo>
                    <a:pt x="69052" y="3826143"/>
                  </a:lnTo>
                  <a:lnTo>
                    <a:pt x="50346" y="3785952"/>
                  </a:lnTo>
                  <a:lnTo>
                    <a:pt x="34512" y="3744632"/>
                  </a:lnTo>
                  <a:lnTo>
                    <a:pt x="21596" y="3702352"/>
                  </a:lnTo>
                  <a:lnTo>
                    <a:pt x="11641" y="3659278"/>
                  </a:lnTo>
                  <a:lnTo>
                    <a:pt x="4694" y="3615577"/>
                  </a:lnTo>
                  <a:lnTo>
                    <a:pt x="799" y="3571418"/>
                  </a:lnTo>
                  <a:lnTo>
                    <a:pt x="0" y="3526966"/>
                  </a:lnTo>
                  <a:lnTo>
                    <a:pt x="2342" y="3482391"/>
                  </a:lnTo>
                  <a:lnTo>
                    <a:pt x="7870" y="3437858"/>
                  </a:lnTo>
                  <a:lnTo>
                    <a:pt x="16630" y="3393535"/>
                  </a:lnTo>
                  <a:lnTo>
                    <a:pt x="28666" y="3349590"/>
                  </a:lnTo>
                  <a:lnTo>
                    <a:pt x="44022" y="3306189"/>
                  </a:lnTo>
                  <a:lnTo>
                    <a:pt x="62744" y="3263501"/>
                  </a:lnTo>
                  <a:lnTo>
                    <a:pt x="84876" y="3221692"/>
                  </a:lnTo>
                  <a:lnTo>
                    <a:pt x="1762058" y="316728"/>
                  </a:lnTo>
                  <a:lnTo>
                    <a:pt x="1787199" y="276656"/>
                  </a:lnTo>
                  <a:lnTo>
                    <a:pt x="1814808" y="239098"/>
                  </a:lnTo>
                  <a:lnTo>
                    <a:pt x="1844716" y="204099"/>
                  </a:lnTo>
                  <a:lnTo>
                    <a:pt x="1876756" y="171703"/>
                  </a:lnTo>
                  <a:lnTo>
                    <a:pt x="1910761" y="141956"/>
                  </a:lnTo>
                  <a:lnTo>
                    <a:pt x="1946563" y="114902"/>
                  </a:lnTo>
                  <a:lnTo>
                    <a:pt x="1983996" y="90585"/>
                  </a:lnTo>
                  <a:lnTo>
                    <a:pt x="2022891" y="69052"/>
                  </a:lnTo>
                  <a:lnTo>
                    <a:pt x="2063082" y="50346"/>
                  </a:lnTo>
                  <a:lnTo>
                    <a:pt x="2104402" y="34512"/>
                  </a:lnTo>
                  <a:lnTo>
                    <a:pt x="2146682" y="21596"/>
                  </a:lnTo>
                  <a:lnTo>
                    <a:pt x="2189757" y="11641"/>
                  </a:lnTo>
                  <a:lnTo>
                    <a:pt x="2233457" y="4694"/>
                  </a:lnTo>
                  <a:lnTo>
                    <a:pt x="2277617" y="798"/>
                  </a:lnTo>
                  <a:lnTo>
                    <a:pt x="2322068" y="0"/>
                  </a:lnTo>
                  <a:lnTo>
                    <a:pt x="2366644" y="2342"/>
                  </a:lnTo>
                  <a:lnTo>
                    <a:pt x="2411177" y="7871"/>
                  </a:lnTo>
                  <a:lnTo>
                    <a:pt x="2455499" y="16630"/>
                  </a:lnTo>
                  <a:lnTo>
                    <a:pt x="2499445" y="28666"/>
                  </a:lnTo>
                  <a:lnTo>
                    <a:pt x="2542845" y="44022"/>
                  </a:lnTo>
                  <a:lnTo>
                    <a:pt x="2585533" y="62744"/>
                  </a:lnTo>
                  <a:lnTo>
                    <a:pt x="2627341" y="84876"/>
                  </a:lnTo>
                  <a:lnTo>
                    <a:pt x="5532306" y="1762058"/>
                  </a:lnTo>
                  <a:lnTo>
                    <a:pt x="5572376" y="1787198"/>
                  </a:lnTo>
                  <a:lnTo>
                    <a:pt x="5609934" y="1814807"/>
                  </a:lnTo>
                  <a:lnTo>
                    <a:pt x="5644933" y="1844715"/>
                  </a:lnTo>
                  <a:lnTo>
                    <a:pt x="5677329" y="1876755"/>
                  </a:lnTo>
                  <a:lnTo>
                    <a:pt x="5707076" y="1910760"/>
                  </a:lnTo>
                  <a:lnTo>
                    <a:pt x="5734131" y="1946562"/>
                  </a:lnTo>
                  <a:lnTo>
                    <a:pt x="5758447" y="1983995"/>
                  </a:lnTo>
                  <a:lnTo>
                    <a:pt x="5779981" y="2022890"/>
                  </a:lnTo>
                  <a:lnTo>
                    <a:pt x="5798687" y="2063081"/>
                  </a:lnTo>
                  <a:lnTo>
                    <a:pt x="5814520" y="2104401"/>
                  </a:lnTo>
                  <a:lnTo>
                    <a:pt x="5827437" y="2146681"/>
                  </a:lnTo>
                  <a:lnTo>
                    <a:pt x="5837391" y="2189755"/>
                  </a:lnTo>
                  <a:lnTo>
                    <a:pt x="5844338" y="2233456"/>
                  </a:lnTo>
                  <a:lnTo>
                    <a:pt x="5848234" y="2277615"/>
                  </a:lnTo>
                  <a:lnTo>
                    <a:pt x="5849033" y="2322067"/>
                  </a:lnTo>
                  <a:lnTo>
                    <a:pt x="5846691" y="2366642"/>
                  </a:lnTo>
                  <a:lnTo>
                    <a:pt x="5841162" y="2411175"/>
                  </a:lnTo>
                  <a:lnTo>
                    <a:pt x="5832402" y="2455498"/>
                  </a:lnTo>
                  <a:lnTo>
                    <a:pt x="5820367" y="2499443"/>
                  </a:lnTo>
                  <a:lnTo>
                    <a:pt x="5805011" y="2542844"/>
                  </a:lnTo>
                  <a:lnTo>
                    <a:pt x="5786289" y="2585532"/>
                  </a:lnTo>
                  <a:lnTo>
                    <a:pt x="5764157" y="2627341"/>
                  </a:lnTo>
                  <a:lnTo>
                    <a:pt x="4086975" y="5532305"/>
                  </a:lnTo>
                  <a:lnTo>
                    <a:pt x="4061833" y="5572377"/>
                  </a:lnTo>
                  <a:lnTo>
                    <a:pt x="4034225" y="5609935"/>
                  </a:lnTo>
                  <a:lnTo>
                    <a:pt x="4004317" y="5644934"/>
                  </a:lnTo>
                  <a:lnTo>
                    <a:pt x="3972277" y="5677330"/>
                  </a:lnTo>
                  <a:lnTo>
                    <a:pt x="3938272" y="5707077"/>
                  </a:lnTo>
                  <a:lnTo>
                    <a:pt x="3902470" y="5734131"/>
                  </a:lnTo>
                  <a:lnTo>
                    <a:pt x="3865037" y="5758448"/>
                  </a:lnTo>
                  <a:lnTo>
                    <a:pt x="3826142" y="5779981"/>
                  </a:lnTo>
                  <a:lnTo>
                    <a:pt x="3785951" y="5798687"/>
                  </a:lnTo>
                  <a:lnTo>
                    <a:pt x="3744631" y="5814521"/>
                  </a:lnTo>
                  <a:lnTo>
                    <a:pt x="3702351" y="5827437"/>
                  </a:lnTo>
                  <a:lnTo>
                    <a:pt x="3659277" y="5837392"/>
                  </a:lnTo>
                  <a:lnTo>
                    <a:pt x="3615576" y="5844339"/>
                  </a:lnTo>
                  <a:lnTo>
                    <a:pt x="3571417" y="5848235"/>
                  </a:lnTo>
                  <a:lnTo>
                    <a:pt x="3526965" y="5849034"/>
                  </a:lnTo>
                  <a:lnTo>
                    <a:pt x="3482389" y="5846691"/>
                  </a:lnTo>
                  <a:lnTo>
                    <a:pt x="3437856" y="5841162"/>
                  </a:lnTo>
                  <a:lnTo>
                    <a:pt x="3393533" y="5832403"/>
                  </a:lnTo>
                  <a:lnTo>
                    <a:pt x="3349588" y="5820367"/>
                  </a:lnTo>
                  <a:lnTo>
                    <a:pt x="3306186" y="5805010"/>
                  </a:lnTo>
                  <a:lnTo>
                    <a:pt x="3263491" y="5786284"/>
                  </a:lnTo>
                  <a:lnTo>
                    <a:pt x="3221692" y="5764157"/>
                  </a:lnTo>
                  <a:lnTo>
                    <a:pt x="316728" y="4086976"/>
                  </a:lnTo>
                  <a:close/>
                </a:path>
              </a:pathLst>
            </a:custGeom>
            <a:solidFill>
              <a:srgbClr val="FFE2C1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3308567" y="781051"/>
              <a:ext cx="5690870" cy="5690870"/>
            </a:xfrm>
            <a:custGeom>
              <a:rect l="l" t="t" r="r" b="b"/>
              <a:pathLst>
                <a:path w="5690870" h="5690870">
                  <a:moveTo>
                    <a:pt x="1038099" y="561528"/>
                  </a:moveTo>
                  <a:lnTo>
                    <a:pt x="1054211" y="516507"/>
                  </a:lnTo>
                  <a:lnTo>
                    <a:pt x="1072675" y="473016"/>
                  </a:lnTo>
                  <a:lnTo>
                    <a:pt x="1093396" y="431106"/>
                  </a:lnTo>
                  <a:lnTo>
                    <a:pt x="1116277" y="390824"/>
                  </a:lnTo>
                  <a:lnTo>
                    <a:pt x="1141222" y="352219"/>
                  </a:lnTo>
                  <a:lnTo>
                    <a:pt x="1168135" y="315342"/>
                  </a:lnTo>
                  <a:lnTo>
                    <a:pt x="1196919" y="280240"/>
                  </a:lnTo>
                  <a:lnTo>
                    <a:pt x="1227480" y="246962"/>
                  </a:lnTo>
                  <a:lnTo>
                    <a:pt x="1259719" y="215558"/>
                  </a:lnTo>
                  <a:lnTo>
                    <a:pt x="1293542" y="186076"/>
                  </a:lnTo>
                  <a:lnTo>
                    <a:pt x="1328852" y="158565"/>
                  </a:lnTo>
                  <a:lnTo>
                    <a:pt x="1365553" y="133074"/>
                  </a:lnTo>
                  <a:lnTo>
                    <a:pt x="1403548" y="109653"/>
                  </a:lnTo>
                  <a:lnTo>
                    <a:pt x="1442743" y="88349"/>
                  </a:lnTo>
                  <a:lnTo>
                    <a:pt x="1483039" y="69212"/>
                  </a:lnTo>
                  <a:lnTo>
                    <a:pt x="1524342" y="52292"/>
                  </a:lnTo>
                  <a:lnTo>
                    <a:pt x="1566555" y="37636"/>
                  </a:lnTo>
                  <a:lnTo>
                    <a:pt x="1609582" y="25293"/>
                  </a:lnTo>
                  <a:lnTo>
                    <a:pt x="1653326" y="15314"/>
                  </a:lnTo>
                  <a:lnTo>
                    <a:pt x="1697692" y="7745"/>
                  </a:lnTo>
                  <a:lnTo>
                    <a:pt x="1742584" y="2638"/>
                  </a:lnTo>
                  <a:lnTo>
                    <a:pt x="1787904" y="39"/>
                  </a:lnTo>
                  <a:lnTo>
                    <a:pt x="1833558" y="0"/>
                  </a:lnTo>
                  <a:lnTo>
                    <a:pt x="1879449" y="2567"/>
                  </a:lnTo>
                  <a:lnTo>
                    <a:pt x="1925480" y="7790"/>
                  </a:lnTo>
                  <a:lnTo>
                    <a:pt x="1971556" y="15719"/>
                  </a:lnTo>
                  <a:lnTo>
                    <a:pt x="2017580" y="26401"/>
                  </a:lnTo>
                  <a:lnTo>
                    <a:pt x="2063457" y="39887"/>
                  </a:lnTo>
                  <a:lnTo>
                    <a:pt x="5129134" y="1038100"/>
                  </a:lnTo>
                  <a:lnTo>
                    <a:pt x="5174153" y="1054211"/>
                  </a:lnTo>
                  <a:lnTo>
                    <a:pt x="5217644" y="1072675"/>
                  </a:lnTo>
                  <a:lnTo>
                    <a:pt x="5259554" y="1093396"/>
                  </a:lnTo>
                  <a:lnTo>
                    <a:pt x="5299836" y="1116277"/>
                  </a:lnTo>
                  <a:lnTo>
                    <a:pt x="5338440" y="1141222"/>
                  </a:lnTo>
                  <a:lnTo>
                    <a:pt x="5375318" y="1168134"/>
                  </a:lnTo>
                  <a:lnTo>
                    <a:pt x="5410420" y="1196919"/>
                  </a:lnTo>
                  <a:lnTo>
                    <a:pt x="5443698" y="1227479"/>
                  </a:lnTo>
                  <a:lnTo>
                    <a:pt x="5475102" y="1259719"/>
                  </a:lnTo>
                  <a:lnTo>
                    <a:pt x="5504584" y="1293542"/>
                  </a:lnTo>
                  <a:lnTo>
                    <a:pt x="5532095" y="1328852"/>
                  </a:lnTo>
                  <a:lnTo>
                    <a:pt x="5557586" y="1365553"/>
                  </a:lnTo>
                  <a:lnTo>
                    <a:pt x="5581007" y="1403548"/>
                  </a:lnTo>
                  <a:lnTo>
                    <a:pt x="5602311" y="1442742"/>
                  </a:lnTo>
                  <a:lnTo>
                    <a:pt x="5621448" y="1483039"/>
                  </a:lnTo>
                  <a:lnTo>
                    <a:pt x="5638368" y="1524342"/>
                  </a:lnTo>
                  <a:lnTo>
                    <a:pt x="5653024" y="1566555"/>
                  </a:lnTo>
                  <a:lnTo>
                    <a:pt x="5665367" y="1609581"/>
                  </a:lnTo>
                  <a:lnTo>
                    <a:pt x="5675346" y="1653326"/>
                  </a:lnTo>
                  <a:lnTo>
                    <a:pt x="5682915" y="1697692"/>
                  </a:lnTo>
                  <a:lnTo>
                    <a:pt x="5688022" y="1742584"/>
                  </a:lnTo>
                  <a:lnTo>
                    <a:pt x="5690621" y="1787904"/>
                  </a:lnTo>
                  <a:lnTo>
                    <a:pt x="5690661" y="1833558"/>
                  </a:lnTo>
                  <a:lnTo>
                    <a:pt x="5688093" y="1879449"/>
                  </a:lnTo>
                  <a:lnTo>
                    <a:pt x="5682870" y="1925480"/>
                  </a:lnTo>
                  <a:lnTo>
                    <a:pt x="5674941" y="1971556"/>
                  </a:lnTo>
                  <a:lnTo>
                    <a:pt x="5664259" y="2017581"/>
                  </a:lnTo>
                  <a:lnTo>
                    <a:pt x="5650773" y="2063457"/>
                  </a:lnTo>
                  <a:lnTo>
                    <a:pt x="4652562" y="5129134"/>
                  </a:lnTo>
                  <a:lnTo>
                    <a:pt x="4636449" y="5174154"/>
                  </a:lnTo>
                  <a:lnTo>
                    <a:pt x="4617985" y="5217645"/>
                  </a:lnTo>
                  <a:lnTo>
                    <a:pt x="4597264" y="5259555"/>
                  </a:lnTo>
                  <a:lnTo>
                    <a:pt x="4574383" y="5299837"/>
                  </a:lnTo>
                  <a:lnTo>
                    <a:pt x="4549438" y="5338442"/>
                  </a:lnTo>
                  <a:lnTo>
                    <a:pt x="4522525" y="5375319"/>
                  </a:lnTo>
                  <a:lnTo>
                    <a:pt x="4493741" y="5410421"/>
                  </a:lnTo>
                  <a:lnTo>
                    <a:pt x="4463180" y="5443699"/>
                  </a:lnTo>
                  <a:lnTo>
                    <a:pt x="4430941" y="5475103"/>
                  </a:lnTo>
                  <a:lnTo>
                    <a:pt x="4397118" y="5504585"/>
                  </a:lnTo>
                  <a:lnTo>
                    <a:pt x="4361808" y="5532096"/>
                  </a:lnTo>
                  <a:lnTo>
                    <a:pt x="4325107" y="5557587"/>
                  </a:lnTo>
                  <a:lnTo>
                    <a:pt x="4287111" y="5581008"/>
                  </a:lnTo>
                  <a:lnTo>
                    <a:pt x="4247917" y="5602312"/>
                  </a:lnTo>
                  <a:lnTo>
                    <a:pt x="4207621" y="5621449"/>
                  </a:lnTo>
                  <a:lnTo>
                    <a:pt x="4166318" y="5638369"/>
                  </a:lnTo>
                  <a:lnTo>
                    <a:pt x="4124105" y="5653025"/>
                  </a:lnTo>
                  <a:lnTo>
                    <a:pt x="4081078" y="5665368"/>
                  </a:lnTo>
                  <a:lnTo>
                    <a:pt x="4037334" y="5675347"/>
                  </a:lnTo>
                  <a:lnTo>
                    <a:pt x="3992968" y="5682915"/>
                  </a:lnTo>
                  <a:lnTo>
                    <a:pt x="3948076" y="5688023"/>
                  </a:lnTo>
                  <a:lnTo>
                    <a:pt x="3902756" y="5690621"/>
                  </a:lnTo>
                  <a:lnTo>
                    <a:pt x="3857102" y="5690661"/>
                  </a:lnTo>
                  <a:lnTo>
                    <a:pt x="3811211" y="5688094"/>
                  </a:lnTo>
                  <a:lnTo>
                    <a:pt x="3765180" y="5682870"/>
                  </a:lnTo>
                  <a:lnTo>
                    <a:pt x="3719104" y="5674942"/>
                  </a:lnTo>
                  <a:lnTo>
                    <a:pt x="3673080" y="5664259"/>
                  </a:lnTo>
                  <a:lnTo>
                    <a:pt x="3627203" y="5650774"/>
                  </a:lnTo>
                  <a:lnTo>
                    <a:pt x="561528" y="4652562"/>
                  </a:lnTo>
                  <a:lnTo>
                    <a:pt x="516507" y="4636450"/>
                  </a:lnTo>
                  <a:lnTo>
                    <a:pt x="473016" y="4617985"/>
                  </a:lnTo>
                  <a:lnTo>
                    <a:pt x="431106" y="4597265"/>
                  </a:lnTo>
                  <a:lnTo>
                    <a:pt x="390824" y="4574384"/>
                  </a:lnTo>
                  <a:lnTo>
                    <a:pt x="352219" y="4549439"/>
                  </a:lnTo>
                  <a:lnTo>
                    <a:pt x="315342" y="4522526"/>
                  </a:lnTo>
                  <a:lnTo>
                    <a:pt x="280240" y="4493741"/>
                  </a:lnTo>
                  <a:lnTo>
                    <a:pt x="246962" y="4463181"/>
                  </a:lnTo>
                  <a:lnTo>
                    <a:pt x="215558" y="4430941"/>
                  </a:lnTo>
                  <a:lnTo>
                    <a:pt x="186076" y="4397119"/>
                  </a:lnTo>
                  <a:lnTo>
                    <a:pt x="158565" y="4361809"/>
                  </a:lnTo>
                  <a:lnTo>
                    <a:pt x="133074" y="4325108"/>
                  </a:lnTo>
                  <a:lnTo>
                    <a:pt x="109653" y="4287112"/>
                  </a:lnTo>
                  <a:lnTo>
                    <a:pt x="88349" y="4247918"/>
                  </a:lnTo>
                  <a:lnTo>
                    <a:pt x="69212" y="4207621"/>
                  </a:lnTo>
                  <a:lnTo>
                    <a:pt x="52292" y="4166319"/>
                  </a:lnTo>
                  <a:lnTo>
                    <a:pt x="37636" y="4124106"/>
                  </a:lnTo>
                  <a:lnTo>
                    <a:pt x="25293" y="4081079"/>
                  </a:lnTo>
                  <a:lnTo>
                    <a:pt x="15314" y="4037334"/>
                  </a:lnTo>
                  <a:lnTo>
                    <a:pt x="7745" y="3992968"/>
                  </a:lnTo>
                  <a:lnTo>
                    <a:pt x="2638" y="3948077"/>
                  </a:lnTo>
                  <a:lnTo>
                    <a:pt x="39" y="3902756"/>
                  </a:lnTo>
                  <a:lnTo>
                    <a:pt x="0" y="3857102"/>
                  </a:lnTo>
                  <a:lnTo>
                    <a:pt x="2567" y="3811212"/>
                  </a:lnTo>
                  <a:lnTo>
                    <a:pt x="7790" y="3765180"/>
                  </a:lnTo>
                  <a:lnTo>
                    <a:pt x="15719" y="3719104"/>
                  </a:lnTo>
                  <a:lnTo>
                    <a:pt x="26401" y="3673080"/>
                  </a:lnTo>
                  <a:lnTo>
                    <a:pt x="39887" y="3627204"/>
                  </a:lnTo>
                  <a:lnTo>
                    <a:pt x="1038099" y="561528"/>
                  </a:lnTo>
                  <a:close/>
                </a:path>
              </a:pathLst>
            </a:custGeom>
            <a:ln w="32099">
              <a:solidFill>
                <a:srgbClr val="FF6C1A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3153453" y="342084"/>
              <a:ext cx="5892800" cy="5892800"/>
            </a:xfrm>
            <a:custGeom>
              <a:rect l="l" t="t" r="r" b="b"/>
              <a:pathLst>
                <a:path w="5892800" h="5892800">
                  <a:moveTo>
                    <a:pt x="226661" y="3494362"/>
                  </a:moveTo>
                  <a:lnTo>
                    <a:pt x="194281" y="3459981"/>
                  </a:lnTo>
                  <a:lnTo>
                    <a:pt x="164391" y="3424168"/>
                  </a:lnTo>
                  <a:lnTo>
                    <a:pt x="136993" y="3387036"/>
                  </a:lnTo>
                  <a:lnTo>
                    <a:pt x="112085" y="3348701"/>
                  </a:lnTo>
                  <a:lnTo>
                    <a:pt x="89668" y="3309277"/>
                  </a:lnTo>
                  <a:lnTo>
                    <a:pt x="69741" y="3268878"/>
                  </a:lnTo>
                  <a:lnTo>
                    <a:pt x="52306" y="3227620"/>
                  </a:lnTo>
                  <a:lnTo>
                    <a:pt x="37361" y="3185616"/>
                  </a:lnTo>
                  <a:lnTo>
                    <a:pt x="24907" y="3142982"/>
                  </a:lnTo>
                  <a:lnTo>
                    <a:pt x="14944" y="3099832"/>
                  </a:lnTo>
                  <a:lnTo>
                    <a:pt x="7472" y="3056281"/>
                  </a:lnTo>
                  <a:lnTo>
                    <a:pt x="2490" y="3012443"/>
                  </a:lnTo>
                  <a:lnTo>
                    <a:pt x="0" y="2968434"/>
                  </a:lnTo>
                  <a:lnTo>
                    <a:pt x="0" y="2924367"/>
                  </a:lnTo>
                  <a:lnTo>
                    <a:pt x="2490" y="2880357"/>
                  </a:lnTo>
                  <a:lnTo>
                    <a:pt x="7472" y="2836519"/>
                  </a:lnTo>
                  <a:lnTo>
                    <a:pt x="14944" y="2792968"/>
                  </a:lnTo>
                  <a:lnTo>
                    <a:pt x="24907" y="2749818"/>
                  </a:lnTo>
                  <a:lnTo>
                    <a:pt x="37361" y="2707184"/>
                  </a:lnTo>
                  <a:lnTo>
                    <a:pt x="52306" y="2665181"/>
                  </a:lnTo>
                  <a:lnTo>
                    <a:pt x="69742" y="2623923"/>
                  </a:lnTo>
                  <a:lnTo>
                    <a:pt x="89668" y="2583524"/>
                  </a:lnTo>
                  <a:lnTo>
                    <a:pt x="112085" y="2544100"/>
                  </a:lnTo>
                  <a:lnTo>
                    <a:pt x="136993" y="2505765"/>
                  </a:lnTo>
                  <a:lnTo>
                    <a:pt x="164391" y="2468633"/>
                  </a:lnTo>
                  <a:lnTo>
                    <a:pt x="194281" y="2432820"/>
                  </a:lnTo>
                  <a:lnTo>
                    <a:pt x="226660" y="2398440"/>
                  </a:lnTo>
                  <a:lnTo>
                    <a:pt x="2398440" y="226661"/>
                  </a:lnTo>
                  <a:lnTo>
                    <a:pt x="2432821" y="194281"/>
                  </a:lnTo>
                  <a:lnTo>
                    <a:pt x="2468634" y="164391"/>
                  </a:lnTo>
                  <a:lnTo>
                    <a:pt x="2505766" y="136992"/>
                  </a:lnTo>
                  <a:lnTo>
                    <a:pt x="2544101" y="112085"/>
                  </a:lnTo>
                  <a:lnTo>
                    <a:pt x="2583525" y="89667"/>
                  </a:lnTo>
                  <a:lnTo>
                    <a:pt x="2623924" y="69741"/>
                  </a:lnTo>
                  <a:lnTo>
                    <a:pt x="2665182" y="52306"/>
                  </a:lnTo>
                  <a:lnTo>
                    <a:pt x="2707186" y="37361"/>
                  </a:lnTo>
                  <a:lnTo>
                    <a:pt x="2749820" y="24907"/>
                  </a:lnTo>
                  <a:lnTo>
                    <a:pt x="2792970" y="14944"/>
                  </a:lnTo>
                  <a:lnTo>
                    <a:pt x="2836521" y="7472"/>
                  </a:lnTo>
                  <a:lnTo>
                    <a:pt x="2880359" y="2490"/>
                  </a:lnTo>
                  <a:lnTo>
                    <a:pt x="2924368" y="0"/>
                  </a:lnTo>
                  <a:lnTo>
                    <a:pt x="2968435" y="0"/>
                  </a:lnTo>
                  <a:lnTo>
                    <a:pt x="3012445" y="2490"/>
                  </a:lnTo>
                  <a:lnTo>
                    <a:pt x="3056283" y="7472"/>
                  </a:lnTo>
                  <a:lnTo>
                    <a:pt x="3099834" y="14944"/>
                  </a:lnTo>
                  <a:lnTo>
                    <a:pt x="3142984" y="24908"/>
                  </a:lnTo>
                  <a:lnTo>
                    <a:pt x="3185618" y="37362"/>
                  </a:lnTo>
                  <a:lnTo>
                    <a:pt x="3227621" y="52306"/>
                  </a:lnTo>
                  <a:lnTo>
                    <a:pt x="3268880" y="69742"/>
                  </a:lnTo>
                  <a:lnTo>
                    <a:pt x="3309278" y="89668"/>
                  </a:lnTo>
                  <a:lnTo>
                    <a:pt x="3348702" y="112085"/>
                  </a:lnTo>
                  <a:lnTo>
                    <a:pt x="3387037" y="136993"/>
                  </a:lnTo>
                  <a:lnTo>
                    <a:pt x="3424169" y="164392"/>
                  </a:lnTo>
                  <a:lnTo>
                    <a:pt x="3459981" y="194281"/>
                  </a:lnTo>
                  <a:lnTo>
                    <a:pt x="3494361" y="226660"/>
                  </a:lnTo>
                  <a:lnTo>
                    <a:pt x="5666141" y="2398440"/>
                  </a:lnTo>
                  <a:lnTo>
                    <a:pt x="5698520" y="2432820"/>
                  </a:lnTo>
                  <a:lnTo>
                    <a:pt x="5728410" y="2468634"/>
                  </a:lnTo>
                  <a:lnTo>
                    <a:pt x="5755809" y="2505765"/>
                  </a:lnTo>
                  <a:lnTo>
                    <a:pt x="5780717" y="2544101"/>
                  </a:lnTo>
                  <a:lnTo>
                    <a:pt x="5803134" y="2583525"/>
                  </a:lnTo>
                  <a:lnTo>
                    <a:pt x="5823060" y="2623924"/>
                  </a:lnTo>
                  <a:lnTo>
                    <a:pt x="5840496" y="2665182"/>
                  </a:lnTo>
                  <a:lnTo>
                    <a:pt x="5855441" y="2707186"/>
                  </a:lnTo>
                  <a:lnTo>
                    <a:pt x="5867894" y="2749820"/>
                  </a:lnTo>
                  <a:lnTo>
                    <a:pt x="5877858" y="2792969"/>
                  </a:lnTo>
                  <a:lnTo>
                    <a:pt x="5885330" y="2836521"/>
                  </a:lnTo>
                  <a:lnTo>
                    <a:pt x="5890311" y="2880358"/>
                  </a:lnTo>
                  <a:lnTo>
                    <a:pt x="5892802" y="2924368"/>
                  </a:lnTo>
                  <a:lnTo>
                    <a:pt x="5892802" y="2968435"/>
                  </a:lnTo>
                  <a:lnTo>
                    <a:pt x="5890311" y="3012444"/>
                  </a:lnTo>
                  <a:lnTo>
                    <a:pt x="5885330" y="3056282"/>
                  </a:lnTo>
                  <a:lnTo>
                    <a:pt x="5877857" y="3099833"/>
                  </a:lnTo>
                  <a:lnTo>
                    <a:pt x="5867894" y="3142983"/>
                  </a:lnTo>
                  <a:lnTo>
                    <a:pt x="5855440" y="3185617"/>
                  </a:lnTo>
                  <a:lnTo>
                    <a:pt x="5840495" y="3227621"/>
                  </a:lnTo>
                  <a:lnTo>
                    <a:pt x="5823060" y="3268879"/>
                  </a:lnTo>
                  <a:lnTo>
                    <a:pt x="5803134" y="3309278"/>
                  </a:lnTo>
                  <a:lnTo>
                    <a:pt x="5780717" y="3348702"/>
                  </a:lnTo>
                  <a:lnTo>
                    <a:pt x="5755809" y="3387037"/>
                  </a:lnTo>
                  <a:lnTo>
                    <a:pt x="5728410" y="3424169"/>
                  </a:lnTo>
                  <a:lnTo>
                    <a:pt x="5698521" y="3459982"/>
                  </a:lnTo>
                  <a:lnTo>
                    <a:pt x="5666141" y="3494362"/>
                  </a:lnTo>
                  <a:lnTo>
                    <a:pt x="3494362" y="5666142"/>
                  </a:lnTo>
                  <a:lnTo>
                    <a:pt x="3459982" y="5698522"/>
                  </a:lnTo>
                  <a:lnTo>
                    <a:pt x="3424169" y="5728411"/>
                  </a:lnTo>
                  <a:lnTo>
                    <a:pt x="3387037" y="5755810"/>
                  </a:lnTo>
                  <a:lnTo>
                    <a:pt x="3348702" y="5780718"/>
                  </a:lnTo>
                  <a:lnTo>
                    <a:pt x="3309278" y="5803135"/>
                  </a:lnTo>
                  <a:lnTo>
                    <a:pt x="3268879" y="5823061"/>
                  </a:lnTo>
                  <a:lnTo>
                    <a:pt x="3227620" y="5840496"/>
                  </a:lnTo>
                  <a:lnTo>
                    <a:pt x="3185617" y="5855441"/>
                  </a:lnTo>
                  <a:lnTo>
                    <a:pt x="3142983" y="5867895"/>
                  </a:lnTo>
                  <a:lnTo>
                    <a:pt x="3099833" y="5877858"/>
                  </a:lnTo>
                  <a:lnTo>
                    <a:pt x="3056282" y="5885330"/>
                  </a:lnTo>
                  <a:lnTo>
                    <a:pt x="3012444" y="5890312"/>
                  </a:lnTo>
                  <a:lnTo>
                    <a:pt x="2968435" y="5892803"/>
                  </a:lnTo>
                  <a:lnTo>
                    <a:pt x="2924368" y="5892803"/>
                  </a:lnTo>
                  <a:lnTo>
                    <a:pt x="2880358" y="5890312"/>
                  </a:lnTo>
                  <a:lnTo>
                    <a:pt x="2836520" y="5885330"/>
                  </a:lnTo>
                  <a:lnTo>
                    <a:pt x="2792969" y="5877858"/>
                  </a:lnTo>
                  <a:lnTo>
                    <a:pt x="2749819" y="5867895"/>
                  </a:lnTo>
                  <a:lnTo>
                    <a:pt x="2707185" y="5855441"/>
                  </a:lnTo>
                  <a:lnTo>
                    <a:pt x="2665182" y="5840496"/>
                  </a:lnTo>
                  <a:lnTo>
                    <a:pt x="2623924" y="5823060"/>
                  </a:lnTo>
                  <a:lnTo>
                    <a:pt x="2583525" y="5803134"/>
                  </a:lnTo>
                  <a:lnTo>
                    <a:pt x="2544101" y="5780717"/>
                  </a:lnTo>
                  <a:lnTo>
                    <a:pt x="2505765" y="5755809"/>
                  </a:lnTo>
                  <a:lnTo>
                    <a:pt x="2468634" y="5728410"/>
                  </a:lnTo>
                  <a:lnTo>
                    <a:pt x="2432820" y="5698521"/>
                  </a:lnTo>
                  <a:lnTo>
                    <a:pt x="2398441" y="5666141"/>
                  </a:lnTo>
                  <a:lnTo>
                    <a:pt x="226661" y="3494362"/>
                  </a:lnTo>
                  <a:close/>
                </a:path>
              </a:pathLst>
            </a:custGeom>
            <a:solidFill>
              <a:srgbClr val="FF6C1A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5626103" y="1198674"/>
            <a:ext cx="1009650" cy="20243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7785">
              <a:lnSpc>
                <a:spcPct val="100000"/>
              </a:lnSpc>
              <a:spcBef>
                <a:spcPts val="100"/>
              </a:spcBef>
            </a:pPr>
            <a:r>
              <a:rPr sz="600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60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4215"/>
              </a:spcBef>
            </a:pPr>
            <a:r>
              <a:rPr sz="3600" spc="-25">
                <a:solidFill>
                  <a:srgbClr val="FFFFFF"/>
                </a:solidFill>
                <a:latin typeface="微软雅黑"/>
                <a:cs typeface="微软雅黑"/>
              </a:rPr>
              <a:t>引言</a:t>
            </a:r>
            <a:endParaRPr sz="36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3631267" y="3236262"/>
            <a:ext cx="8528050" cy="123189"/>
            <a:chOff x="3631267" y="3236262"/>
            <a:chExt cx="8528050" cy="123189"/>
          </a:xfrm>
        </p:grpSpPr>
        <p:sp>
          <p:nvSpPr>
            <p:cNvPr id="3" name="object 3"/>
            <p:cNvSpPr/>
            <p:nvPr/>
          </p:nvSpPr>
          <p:spPr>
            <a:xfrm>
              <a:off x="4385647" y="3298301"/>
              <a:ext cx="7773670" cy="0"/>
            </a:xfrm>
            <a:custGeom>
              <a:rect l="l" t="t" r="r" b="b"/>
              <a:pathLst>
                <a:path w="7773670">
                  <a:moveTo>
                    <a:pt x="7773409" y="0"/>
                  </a:moveTo>
                  <a:lnTo>
                    <a:pt x="0" y="0"/>
                  </a:lnTo>
                </a:path>
              </a:pathLst>
            </a:custGeom>
            <a:solidFill>
              <a:srgbClr val="FF9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4385647" y="3298301"/>
              <a:ext cx="7773670" cy="0"/>
            </a:xfrm>
            <a:custGeom>
              <a:rect l="l" t="t" r="r" b="b"/>
              <a:pathLst>
                <a:path w="7773670">
                  <a:moveTo>
                    <a:pt x="0" y="0"/>
                  </a:moveTo>
                  <a:lnTo>
                    <a:pt x="7773409" y="0"/>
                  </a:lnTo>
                </a:path>
              </a:pathLst>
            </a:custGeom>
            <a:ln w="14287">
              <a:solidFill>
                <a:srgbClr val="FFBC66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3684178" y="3236262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8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8" y="0"/>
                  </a:lnTo>
                  <a:lnTo>
                    <a:pt x="701468" y="122997"/>
                  </a:lnTo>
                  <a:close/>
                </a:path>
              </a:pathLst>
            </a:custGeom>
            <a:solidFill>
              <a:srgbClr val="FFBC66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3631267" y="3236262"/>
              <a:ext cx="122997" cy="122998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314019" y="3236262"/>
              <a:ext cx="122997" cy="122998"/>
            </a:xfrm>
            <a:prstGeom prst="rect">
              <a:avLst/>
            </a:prstGeom>
          </p:spPr>
        </p:pic>
      </p:grpSp>
      <p:grpSp>
        <p:nvGrpSpPr>
          <p:cNvPr id="8" name="object 8"/>
          <p:cNvGrpSpPr/>
          <p:nvPr/>
        </p:nvGrpSpPr>
        <p:grpSpPr>
          <a:xfrm>
            <a:off x="1183470" y="5823338"/>
            <a:ext cx="11008995" cy="123189"/>
            <a:chOff x="1183470" y="5823338"/>
            <a:chExt cx="11008995" cy="123189"/>
          </a:xfrm>
        </p:grpSpPr>
        <p:sp>
          <p:nvSpPr>
            <p:cNvPr id="9" name="object 9"/>
            <p:cNvSpPr/>
            <p:nvPr/>
          </p:nvSpPr>
          <p:spPr>
            <a:xfrm>
              <a:off x="1236381" y="5823339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7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7" y="0"/>
                  </a:lnTo>
                  <a:lnTo>
                    <a:pt x="701467" y="122997"/>
                  </a:lnTo>
                  <a:close/>
                </a:path>
              </a:pathLst>
            </a:custGeom>
            <a:solidFill>
              <a:srgbClr val="FF6C1A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0" name="object 1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183470" y="5823338"/>
              <a:ext cx="122997" cy="122998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866222" y="5823338"/>
              <a:ext cx="122997" cy="122998"/>
            </a:xfrm>
            <a:prstGeom prst="rect">
              <a:avLst/>
            </a:prstGeom>
          </p:spPr>
        </p:pic>
        <p:sp>
          <p:nvSpPr>
            <p:cNvPr id="12" name="object 12"/>
            <p:cNvSpPr/>
            <p:nvPr/>
          </p:nvSpPr>
          <p:spPr>
            <a:xfrm>
              <a:off x="1937851" y="5897569"/>
              <a:ext cx="10254615" cy="0"/>
            </a:xfrm>
            <a:custGeom>
              <a:rect l="l" t="t" r="r" b="b"/>
              <a:pathLst>
                <a:path w="10254615">
                  <a:moveTo>
                    <a:pt x="10254149" y="0"/>
                  </a:moveTo>
                  <a:lnTo>
                    <a:pt x="0" y="0"/>
                  </a:lnTo>
                </a:path>
              </a:pathLst>
            </a:custGeom>
            <a:solidFill>
              <a:srgbClr val="FF6C1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1937851" y="5897569"/>
              <a:ext cx="10254615" cy="0"/>
            </a:xfrm>
            <a:custGeom>
              <a:rect l="l" t="t" r="r" b="b"/>
              <a:pathLst>
                <a:path w="10254615">
                  <a:moveTo>
                    <a:pt x="0" y="0"/>
                  </a:moveTo>
                  <a:lnTo>
                    <a:pt x="10254149" y="0"/>
                  </a:lnTo>
                </a:path>
              </a:pathLst>
            </a:custGeom>
            <a:ln w="14287">
              <a:solidFill>
                <a:srgbClr val="FF6C1A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4" name="object 14"/>
          <p:cNvSpPr txBox="1"/>
          <p:nvPr/>
        </p:nvSpPr>
        <p:spPr>
          <a:xfrm>
            <a:off x="3672036" y="1856495"/>
            <a:ext cx="7569200" cy="642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latin typeface="微软雅黑"/>
                <a:cs typeface="微软雅黑"/>
              </a:rPr>
              <a:t>行业报告的目的是提供对特定行业的全面概述，包括市场规模、增长趋势、竞争格局、主要参与者以</a:t>
            </a:r>
            <a:r>
              <a:rPr sz="1350" spc="-10">
                <a:latin typeface="微软雅黑"/>
                <a:cs typeface="微软雅黑"/>
              </a:rPr>
              <a:t>及未来预测。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294596" y="4404623"/>
            <a:ext cx="7569200" cy="642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latin typeface="微软雅黑"/>
                <a:cs typeface="微软雅黑"/>
              </a:rPr>
              <a:t>发布行业报告的背景是随着经济的发展和市场的变化，各行各业都在经历着巨大的变革。为了更好地了解行业的发展趋势和未来前景，发布行业报告成为了一种重要的手段。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16" name="object 1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7" name="object 1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7" name="object 37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1930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477192" y="1927705"/>
            <a:ext cx="5791871" cy="3625167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54963" y="331167"/>
            <a:ext cx="309245" cy="85090"/>
            <a:chOff x="454963" y="331167"/>
            <a:chExt cx="309245" cy="85090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</p:grpSp>
      <p:grpSp>
        <p:nvGrpSpPr>
          <p:cNvPr id="7" name="object 7"/>
          <p:cNvGrpSpPr/>
          <p:nvPr/>
        </p:nvGrpSpPr>
        <p:grpSpPr>
          <a:xfrm>
            <a:off x="799767" y="344296"/>
            <a:ext cx="170815" cy="73660"/>
            <a:chOff x="799767" y="344296"/>
            <a:chExt cx="170815" cy="73660"/>
          </a:xfrm>
        </p:grpSpPr>
        <p:pic>
          <p:nvPicPr>
            <p:cNvPr id="8" name="object 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</p:grpSp>
      <p:grpSp>
        <p:nvGrpSpPr>
          <p:cNvPr id="10" name="object 10"/>
          <p:cNvGrpSpPr/>
          <p:nvPr/>
        </p:nvGrpSpPr>
        <p:grpSpPr>
          <a:xfrm>
            <a:off x="454963" y="448941"/>
            <a:ext cx="515620" cy="322580"/>
            <a:chOff x="454963" y="448941"/>
            <a:chExt cx="515620" cy="322580"/>
          </a:xfrm>
        </p:grpSpPr>
        <p:pic>
          <p:nvPicPr>
            <p:cNvPr id="11" name="object 1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6" name="object 26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1549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行业概览</a:t>
            </a:r>
          </a:p>
        </p:txBody>
      </p:sp>
      <p:sp>
        <p:nvSpPr>
          <p:cNvPr id="27" name="object 27"/>
          <p:cNvSpPr txBox="1"/>
          <p:nvPr/>
        </p:nvSpPr>
        <p:spPr>
          <a:xfrm>
            <a:off x="7916257" y="2241705"/>
            <a:ext cx="3073400" cy="11093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spc="-5">
                <a:latin typeface="微软雅黑"/>
                <a:cs typeface="微软雅黑"/>
              </a:rPr>
              <a:t>行业概览是对整个行业的概述，包括</a:t>
            </a:r>
            <a:endParaRPr sz="1500">
              <a:latin typeface="微软雅黑"/>
              <a:cs typeface="微软雅黑"/>
            </a:endParaRPr>
          </a:p>
          <a:p>
            <a:pPr marL="12700" marR="5080">
              <a:lnSpc>
                <a:spcPct val="187000"/>
              </a:lnSpc>
            </a:pPr>
            <a:r>
              <a:rPr sz="1500" spc="-5">
                <a:latin typeface="微软雅黑"/>
                <a:cs typeface="微软雅黑"/>
              </a:rPr>
              <a:t>行业的定义、分类、发展历程以及行</a:t>
            </a:r>
            <a:r>
              <a:rPr sz="1500" spc="-10">
                <a:latin typeface="微软雅黑"/>
                <a:cs typeface="微软雅黑"/>
              </a:rPr>
              <a:t>业的重要性和地位。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7916257" y="4453435"/>
            <a:ext cx="3073400" cy="15367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spc="-5">
                <a:latin typeface="微软雅黑"/>
                <a:cs typeface="微软雅黑"/>
              </a:rPr>
              <a:t>行业概览还包括对行业的市场规模、</a:t>
            </a:r>
            <a:endParaRPr sz="1500">
              <a:latin typeface="微软雅黑"/>
              <a:cs typeface="微软雅黑"/>
            </a:endParaRPr>
          </a:p>
          <a:p>
            <a:pPr marL="12700" marR="5080" algn="just">
              <a:lnSpc>
                <a:spcPct val="187000"/>
              </a:lnSpc>
            </a:pPr>
            <a:r>
              <a:rPr sz="1500" spc="-5">
                <a:latin typeface="微软雅黑"/>
                <a:cs typeface="微软雅黑"/>
              </a:rPr>
              <a:t>增长速度、主要产品和服务等方面的介绍，以及对行业的竞争格局和主要</a:t>
            </a:r>
            <a:r>
              <a:rPr sz="1500" spc="-10">
                <a:latin typeface="微软雅黑"/>
                <a:cs typeface="微软雅黑"/>
              </a:rPr>
              <a:t>参与者的分析。</a:t>
            </a:r>
            <a:endParaRPr sz="15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866574" y="1250442"/>
            <a:ext cx="10459085" cy="2438400"/>
          </a:xfrm>
          <a:custGeom>
            <a:rect l="l" t="t" r="r" b="b"/>
            <a:pathLst>
              <a:path w="10459085" h="2438400">
                <a:moveTo>
                  <a:pt x="406408" y="2438400"/>
                </a:moveTo>
                <a:lnTo>
                  <a:pt x="359012" y="2435665"/>
                </a:lnTo>
                <a:lnTo>
                  <a:pt x="313222" y="2427666"/>
                </a:lnTo>
                <a:lnTo>
                  <a:pt x="269343" y="2414706"/>
                </a:lnTo>
                <a:lnTo>
                  <a:pt x="227679" y="2397091"/>
                </a:lnTo>
                <a:lnTo>
                  <a:pt x="188537" y="2375126"/>
                </a:lnTo>
                <a:lnTo>
                  <a:pt x="152220" y="2349116"/>
                </a:lnTo>
                <a:lnTo>
                  <a:pt x="119034" y="2319365"/>
                </a:lnTo>
                <a:lnTo>
                  <a:pt x="89283" y="2286179"/>
                </a:lnTo>
                <a:lnTo>
                  <a:pt x="63272" y="2249862"/>
                </a:lnTo>
                <a:lnTo>
                  <a:pt x="41307" y="2210719"/>
                </a:lnTo>
                <a:lnTo>
                  <a:pt x="23693" y="2169056"/>
                </a:lnTo>
                <a:lnTo>
                  <a:pt x="10733" y="2125177"/>
                </a:lnTo>
                <a:lnTo>
                  <a:pt x="2734" y="2079387"/>
                </a:lnTo>
                <a:lnTo>
                  <a:pt x="0" y="2031991"/>
                </a:lnTo>
                <a:lnTo>
                  <a:pt x="0" y="406408"/>
                </a:lnTo>
                <a:lnTo>
                  <a:pt x="2734" y="359012"/>
                </a:lnTo>
                <a:lnTo>
                  <a:pt x="10733" y="313222"/>
                </a:lnTo>
                <a:lnTo>
                  <a:pt x="23693" y="269343"/>
                </a:lnTo>
                <a:lnTo>
                  <a:pt x="41308" y="227679"/>
                </a:lnTo>
                <a:lnTo>
                  <a:pt x="63273" y="188537"/>
                </a:lnTo>
                <a:lnTo>
                  <a:pt x="89283" y="152220"/>
                </a:lnTo>
                <a:lnTo>
                  <a:pt x="119034" y="119033"/>
                </a:lnTo>
                <a:lnTo>
                  <a:pt x="152221" y="89282"/>
                </a:lnTo>
                <a:lnTo>
                  <a:pt x="188538" y="63272"/>
                </a:lnTo>
                <a:lnTo>
                  <a:pt x="227680" y="41307"/>
                </a:lnTo>
                <a:lnTo>
                  <a:pt x="269344" y="23692"/>
                </a:lnTo>
                <a:lnTo>
                  <a:pt x="313223" y="10733"/>
                </a:lnTo>
                <a:lnTo>
                  <a:pt x="359012" y="2734"/>
                </a:lnTo>
                <a:lnTo>
                  <a:pt x="406407" y="0"/>
                </a:lnTo>
                <a:lnTo>
                  <a:pt x="10052442" y="0"/>
                </a:lnTo>
                <a:lnTo>
                  <a:pt x="10099837" y="2734"/>
                </a:lnTo>
                <a:lnTo>
                  <a:pt x="10145627" y="10733"/>
                </a:lnTo>
                <a:lnTo>
                  <a:pt x="10189506" y="23693"/>
                </a:lnTo>
                <a:lnTo>
                  <a:pt x="10231170" y="41307"/>
                </a:lnTo>
                <a:lnTo>
                  <a:pt x="10270312" y="63273"/>
                </a:lnTo>
                <a:lnTo>
                  <a:pt x="10306629" y="89283"/>
                </a:lnTo>
                <a:lnTo>
                  <a:pt x="10339815" y="119034"/>
                </a:lnTo>
                <a:lnTo>
                  <a:pt x="10369566" y="152220"/>
                </a:lnTo>
                <a:lnTo>
                  <a:pt x="10395577" y="188537"/>
                </a:lnTo>
                <a:lnTo>
                  <a:pt x="10417542" y="227680"/>
                </a:lnTo>
                <a:lnTo>
                  <a:pt x="10435156" y="269343"/>
                </a:lnTo>
                <a:lnTo>
                  <a:pt x="10448116" y="313222"/>
                </a:lnTo>
                <a:lnTo>
                  <a:pt x="10456115" y="359012"/>
                </a:lnTo>
                <a:lnTo>
                  <a:pt x="10458850" y="406408"/>
                </a:lnTo>
                <a:lnTo>
                  <a:pt x="10458850" y="2031991"/>
                </a:lnTo>
                <a:lnTo>
                  <a:pt x="10456115" y="2079387"/>
                </a:lnTo>
                <a:lnTo>
                  <a:pt x="10448116" y="2125177"/>
                </a:lnTo>
                <a:lnTo>
                  <a:pt x="10435156" y="2169056"/>
                </a:lnTo>
                <a:lnTo>
                  <a:pt x="10417542" y="2210719"/>
                </a:lnTo>
                <a:lnTo>
                  <a:pt x="10395577" y="2249862"/>
                </a:lnTo>
                <a:lnTo>
                  <a:pt x="10369566" y="2286179"/>
                </a:lnTo>
                <a:lnTo>
                  <a:pt x="10339815" y="2319365"/>
                </a:lnTo>
                <a:lnTo>
                  <a:pt x="10306629" y="2349116"/>
                </a:lnTo>
                <a:lnTo>
                  <a:pt x="10270312" y="2375127"/>
                </a:lnTo>
                <a:lnTo>
                  <a:pt x="10231169" y="2397092"/>
                </a:lnTo>
                <a:lnTo>
                  <a:pt x="10189506" y="2414706"/>
                </a:lnTo>
                <a:lnTo>
                  <a:pt x="10145627" y="2427666"/>
                </a:lnTo>
                <a:lnTo>
                  <a:pt x="10099836" y="2435665"/>
                </a:lnTo>
                <a:lnTo>
                  <a:pt x="10052442" y="2438399"/>
                </a:lnTo>
                <a:lnTo>
                  <a:pt x="406408" y="2438400"/>
                </a:lnTo>
                <a:close/>
              </a:path>
            </a:pathLst>
          </a:custGeom>
          <a:solidFill>
            <a:srgbClr val="FF9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11199" y="1591237"/>
            <a:ext cx="8216900" cy="102425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15">
                <a:solidFill>
                  <a:srgbClr val="FFFFFF"/>
                </a:solidFill>
                <a:latin typeface="微软雅黑"/>
                <a:cs typeface="微软雅黑"/>
              </a:rPr>
              <a:t>市场规模</a:t>
            </a:r>
            <a:endParaRPr sz="2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19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通过数据和市场调研，对行业的市场规模进行量化和分析，包括行业的总规模和各子市场的规模。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866574" y="3952505"/>
            <a:ext cx="10459085" cy="2438400"/>
          </a:xfrm>
          <a:custGeom>
            <a:rect l="l" t="t" r="r" b="b"/>
            <a:pathLst>
              <a:path w="10459085" h="2438400">
                <a:moveTo>
                  <a:pt x="406408" y="2438400"/>
                </a:moveTo>
                <a:lnTo>
                  <a:pt x="359012" y="2435665"/>
                </a:lnTo>
                <a:lnTo>
                  <a:pt x="313222" y="2427666"/>
                </a:lnTo>
                <a:lnTo>
                  <a:pt x="269343" y="2414706"/>
                </a:lnTo>
                <a:lnTo>
                  <a:pt x="227679" y="2397092"/>
                </a:lnTo>
                <a:lnTo>
                  <a:pt x="188537" y="2375127"/>
                </a:lnTo>
                <a:lnTo>
                  <a:pt x="152220" y="2349116"/>
                </a:lnTo>
                <a:lnTo>
                  <a:pt x="119034" y="2319365"/>
                </a:lnTo>
                <a:lnTo>
                  <a:pt x="89283" y="2286179"/>
                </a:lnTo>
                <a:lnTo>
                  <a:pt x="63272" y="2249862"/>
                </a:lnTo>
                <a:lnTo>
                  <a:pt x="41307" y="2210719"/>
                </a:lnTo>
                <a:lnTo>
                  <a:pt x="23693" y="2169056"/>
                </a:lnTo>
                <a:lnTo>
                  <a:pt x="10733" y="2125177"/>
                </a:lnTo>
                <a:lnTo>
                  <a:pt x="2734" y="2079387"/>
                </a:lnTo>
                <a:lnTo>
                  <a:pt x="0" y="2031992"/>
                </a:lnTo>
                <a:lnTo>
                  <a:pt x="0" y="406408"/>
                </a:lnTo>
                <a:lnTo>
                  <a:pt x="2734" y="359012"/>
                </a:lnTo>
                <a:lnTo>
                  <a:pt x="10733" y="313222"/>
                </a:lnTo>
                <a:lnTo>
                  <a:pt x="23693" y="269343"/>
                </a:lnTo>
                <a:lnTo>
                  <a:pt x="41307" y="227679"/>
                </a:lnTo>
                <a:lnTo>
                  <a:pt x="63273" y="188537"/>
                </a:lnTo>
                <a:lnTo>
                  <a:pt x="89283" y="152220"/>
                </a:lnTo>
                <a:lnTo>
                  <a:pt x="119034" y="119034"/>
                </a:lnTo>
                <a:lnTo>
                  <a:pt x="152220" y="89283"/>
                </a:lnTo>
                <a:lnTo>
                  <a:pt x="188537" y="63272"/>
                </a:lnTo>
                <a:lnTo>
                  <a:pt x="227680" y="41307"/>
                </a:lnTo>
                <a:lnTo>
                  <a:pt x="269343" y="23693"/>
                </a:lnTo>
                <a:lnTo>
                  <a:pt x="313222" y="10733"/>
                </a:lnTo>
                <a:lnTo>
                  <a:pt x="359011" y="2734"/>
                </a:lnTo>
                <a:lnTo>
                  <a:pt x="406407" y="0"/>
                </a:lnTo>
                <a:lnTo>
                  <a:pt x="10052442" y="0"/>
                </a:lnTo>
                <a:lnTo>
                  <a:pt x="10099837" y="2734"/>
                </a:lnTo>
                <a:lnTo>
                  <a:pt x="10145627" y="10733"/>
                </a:lnTo>
                <a:lnTo>
                  <a:pt x="10189506" y="23693"/>
                </a:lnTo>
                <a:lnTo>
                  <a:pt x="10231169" y="41308"/>
                </a:lnTo>
                <a:lnTo>
                  <a:pt x="10270312" y="63273"/>
                </a:lnTo>
                <a:lnTo>
                  <a:pt x="10306629" y="89283"/>
                </a:lnTo>
                <a:lnTo>
                  <a:pt x="10339815" y="119034"/>
                </a:lnTo>
                <a:lnTo>
                  <a:pt x="10369566" y="152220"/>
                </a:lnTo>
                <a:lnTo>
                  <a:pt x="10395577" y="188537"/>
                </a:lnTo>
                <a:lnTo>
                  <a:pt x="10417542" y="227680"/>
                </a:lnTo>
                <a:lnTo>
                  <a:pt x="10435156" y="269343"/>
                </a:lnTo>
                <a:lnTo>
                  <a:pt x="10448116" y="313222"/>
                </a:lnTo>
                <a:lnTo>
                  <a:pt x="10456115" y="359012"/>
                </a:lnTo>
                <a:lnTo>
                  <a:pt x="10458850" y="406408"/>
                </a:lnTo>
                <a:lnTo>
                  <a:pt x="10458850" y="2031992"/>
                </a:lnTo>
                <a:lnTo>
                  <a:pt x="10456115" y="2079388"/>
                </a:lnTo>
                <a:lnTo>
                  <a:pt x="10448116" y="2125177"/>
                </a:lnTo>
                <a:lnTo>
                  <a:pt x="10435156" y="2169056"/>
                </a:lnTo>
                <a:lnTo>
                  <a:pt x="10417542" y="2210720"/>
                </a:lnTo>
                <a:lnTo>
                  <a:pt x="10395577" y="2249862"/>
                </a:lnTo>
                <a:lnTo>
                  <a:pt x="10369566" y="2286179"/>
                </a:lnTo>
                <a:lnTo>
                  <a:pt x="10339815" y="2319366"/>
                </a:lnTo>
                <a:lnTo>
                  <a:pt x="10306629" y="2349116"/>
                </a:lnTo>
                <a:lnTo>
                  <a:pt x="10270312" y="2375127"/>
                </a:lnTo>
                <a:lnTo>
                  <a:pt x="10231169" y="2397092"/>
                </a:lnTo>
                <a:lnTo>
                  <a:pt x="10189506" y="2414707"/>
                </a:lnTo>
                <a:lnTo>
                  <a:pt x="10145627" y="2427666"/>
                </a:lnTo>
                <a:lnTo>
                  <a:pt x="10099836" y="2435665"/>
                </a:lnTo>
                <a:lnTo>
                  <a:pt x="10052442" y="2438400"/>
                </a:lnTo>
                <a:lnTo>
                  <a:pt x="406408" y="2438400"/>
                </a:lnTo>
                <a:close/>
              </a:path>
            </a:pathLst>
          </a:custGeom>
          <a:solidFill>
            <a:srgbClr val="FFE2D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1399006" y="4310053"/>
            <a:ext cx="6121400" cy="99949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15">
                <a:solidFill>
                  <a:srgbClr val="FF6C1A"/>
                </a:solidFill>
                <a:latin typeface="微软雅黑"/>
                <a:cs typeface="微软雅黑"/>
              </a:rPr>
              <a:t>增长趋势</a:t>
            </a:r>
            <a:endParaRPr sz="2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8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500" spc="-5">
                <a:solidFill>
                  <a:srgbClr val="8D3300"/>
                </a:solidFill>
                <a:latin typeface="微软雅黑"/>
                <a:cs typeface="微软雅黑"/>
              </a:rPr>
              <a:t>分析行业的增长趋势，包括过去几年的增长率和未来几年的预测增长率。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1435557" y="4791354"/>
            <a:ext cx="9258935" cy="76200"/>
          </a:xfrm>
          <a:custGeom>
            <a:rect l="l" t="t" r="r" b="b"/>
            <a:pathLst>
              <a:path w="9258935" h="76200">
                <a:moveTo>
                  <a:pt x="9258389" y="31750"/>
                </a:moveTo>
                <a:lnTo>
                  <a:pt x="74917" y="31750"/>
                </a:lnTo>
                <a:lnTo>
                  <a:pt x="73202" y="23279"/>
                </a:lnTo>
                <a:lnTo>
                  <a:pt x="65036" y="11163"/>
                </a:lnTo>
                <a:lnTo>
                  <a:pt x="52920" y="2997"/>
                </a:lnTo>
                <a:lnTo>
                  <a:pt x="38100" y="0"/>
                </a:lnTo>
                <a:lnTo>
                  <a:pt x="23266" y="2997"/>
                </a:lnTo>
                <a:lnTo>
                  <a:pt x="11150" y="11163"/>
                </a:lnTo>
                <a:lnTo>
                  <a:pt x="2984" y="23279"/>
                </a:lnTo>
                <a:lnTo>
                  <a:pt x="0" y="38100"/>
                </a:lnTo>
                <a:lnTo>
                  <a:pt x="2984" y="52933"/>
                </a:lnTo>
                <a:lnTo>
                  <a:pt x="11150" y="65049"/>
                </a:lnTo>
                <a:lnTo>
                  <a:pt x="23266" y="73215"/>
                </a:lnTo>
                <a:lnTo>
                  <a:pt x="38100" y="76200"/>
                </a:lnTo>
                <a:lnTo>
                  <a:pt x="52920" y="73215"/>
                </a:lnTo>
                <a:lnTo>
                  <a:pt x="65036" y="65049"/>
                </a:lnTo>
                <a:lnTo>
                  <a:pt x="73202" y="52933"/>
                </a:lnTo>
                <a:lnTo>
                  <a:pt x="74917" y="44450"/>
                </a:lnTo>
                <a:lnTo>
                  <a:pt x="9258389" y="44450"/>
                </a:lnTo>
                <a:lnTo>
                  <a:pt x="9258389" y="38100"/>
                </a:lnTo>
                <a:lnTo>
                  <a:pt x="9258389" y="31750"/>
                </a:lnTo>
                <a:close/>
              </a:path>
            </a:pathLst>
          </a:custGeom>
          <a:solidFill>
            <a:srgbClr val="FF6C1A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7" name="object 7"/>
          <p:cNvGrpSpPr/>
          <p:nvPr/>
        </p:nvGrpSpPr>
        <p:grpSpPr>
          <a:xfrm>
            <a:off x="1443277" y="2137685"/>
            <a:ext cx="9258935" cy="76200"/>
            <a:chOff x="1443277" y="2137685"/>
            <a:chExt cx="9258935" cy="76200"/>
          </a:xfrm>
        </p:grpSpPr>
        <p:sp>
          <p:nvSpPr>
            <p:cNvPr id="8" name="object 8"/>
            <p:cNvSpPr/>
            <p:nvPr/>
          </p:nvSpPr>
          <p:spPr>
            <a:xfrm>
              <a:off x="1481377" y="2175785"/>
              <a:ext cx="9220835" cy="0"/>
            </a:xfrm>
            <a:custGeom>
              <a:rect l="l" t="t" r="r" b="b"/>
              <a:pathLst>
                <a:path w="9220835">
                  <a:moveTo>
                    <a:pt x="9220297" y="0"/>
                  </a:moveTo>
                  <a:lnTo>
                    <a:pt x="0" y="0"/>
                  </a:lnTo>
                </a:path>
              </a:pathLst>
            </a:custGeom>
            <a:solidFill>
              <a:srgbClr val="FF6C1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1443277" y="2137685"/>
              <a:ext cx="9258935" cy="76200"/>
            </a:xfrm>
            <a:custGeom>
              <a:rect l="l" t="t" r="r" b="b"/>
              <a:pathLst>
                <a:path w="9258935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30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635" y="31750"/>
                  </a:lnTo>
                  <a:lnTo>
                    <a:pt x="49635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30" y="73206"/>
                  </a:lnTo>
                  <a:lnTo>
                    <a:pt x="38100" y="76200"/>
                  </a:lnTo>
                  <a:close/>
                </a:path>
                <a:path w="9258935" h="76200">
                  <a:moveTo>
                    <a:pt x="74917" y="44450"/>
                  </a:moveTo>
                  <a:lnTo>
                    <a:pt x="49635" y="44450"/>
                  </a:lnTo>
                  <a:lnTo>
                    <a:pt x="49635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9258935" h="76200">
                  <a:moveTo>
                    <a:pt x="9258397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9258397" y="31750"/>
                  </a:lnTo>
                  <a:lnTo>
                    <a:pt x="9258397" y="44450"/>
                  </a:lnTo>
                  <a:close/>
                </a:path>
              </a:pathLst>
            </a:custGeom>
            <a:solidFill>
              <a:srgbClr val="FFE2D1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0" name="object 10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1" name="object 11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1" name="object 31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454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市场规模和增长趋势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6185765" y="1751286"/>
            <a:ext cx="5243195" cy="4234815"/>
          </a:xfrm>
          <a:custGeom>
            <a:rect l="l" t="t" r="r" b="b"/>
            <a:pathLst>
              <a:path w="5243195" h="4234815">
                <a:moveTo>
                  <a:pt x="705757" y="4234459"/>
                </a:moveTo>
                <a:lnTo>
                  <a:pt x="657436" y="4232830"/>
                </a:lnTo>
                <a:lnTo>
                  <a:pt x="609990" y="4228016"/>
                </a:lnTo>
                <a:lnTo>
                  <a:pt x="563522" y="4220120"/>
                </a:lnTo>
                <a:lnTo>
                  <a:pt x="518138" y="4209248"/>
                </a:lnTo>
                <a:lnTo>
                  <a:pt x="473944" y="4195505"/>
                </a:lnTo>
                <a:lnTo>
                  <a:pt x="431044" y="4178997"/>
                </a:lnTo>
                <a:lnTo>
                  <a:pt x="389543" y="4159827"/>
                </a:lnTo>
                <a:lnTo>
                  <a:pt x="349547" y="4138102"/>
                </a:lnTo>
                <a:lnTo>
                  <a:pt x="311161" y="4113926"/>
                </a:lnTo>
                <a:lnTo>
                  <a:pt x="274489" y="4087405"/>
                </a:lnTo>
                <a:lnTo>
                  <a:pt x="239638" y="4058644"/>
                </a:lnTo>
                <a:lnTo>
                  <a:pt x="206711" y="4027747"/>
                </a:lnTo>
                <a:lnTo>
                  <a:pt x="175814" y="3994820"/>
                </a:lnTo>
                <a:lnTo>
                  <a:pt x="147053" y="3959968"/>
                </a:lnTo>
                <a:lnTo>
                  <a:pt x="120532" y="3923297"/>
                </a:lnTo>
                <a:lnTo>
                  <a:pt x="96356" y="3884910"/>
                </a:lnTo>
                <a:lnTo>
                  <a:pt x="74631" y="3844914"/>
                </a:lnTo>
                <a:lnTo>
                  <a:pt x="55462" y="3803414"/>
                </a:lnTo>
                <a:lnTo>
                  <a:pt x="38953" y="3760514"/>
                </a:lnTo>
                <a:lnTo>
                  <a:pt x="25210" y="3716319"/>
                </a:lnTo>
                <a:lnTo>
                  <a:pt x="14338" y="3670936"/>
                </a:lnTo>
                <a:lnTo>
                  <a:pt x="6443" y="3624468"/>
                </a:lnTo>
                <a:lnTo>
                  <a:pt x="1628" y="3577022"/>
                </a:lnTo>
                <a:lnTo>
                  <a:pt x="0" y="3528702"/>
                </a:lnTo>
                <a:lnTo>
                  <a:pt x="0" y="705757"/>
                </a:lnTo>
                <a:lnTo>
                  <a:pt x="1628" y="657436"/>
                </a:lnTo>
                <a:lnTo>
                  <a:pt x="6442" y="609989"/>
                </a:lnTo>
                <a:lnTo>
                  <a:pt x="14338" y="563522"/>
                </a:lnTo>
                <a:lnTo>
                  <a:pt x="25210" y="518138"/>
                </a:lnTo>
                <a:lnTo>
                  <a:pt x="38953" y="473944"/>
                </a:lnTo>
                <a:lnTo>
                  <a:pt x="55462" y="431044"/>
                </a:lnTo>
                <a:lnTo>
                  <a:pt x="74631" y="389543"/>
                </a:lnTo>
                <a:lnTo>
                  <a:pt x="96357" y="349547"/>
                </a:lnTo>
                <a:lnTo>
                  <a:pt x="120532" y="311161"/>
                </a:lnTo>
                <a:lnTo>
                  <a:pt x="147054" y="274489"/>
                </a:lnTo>
                <a:lnTo>
                  <a:pt x="175815" y="239637"/>
                </a:lnTo>
                <a:lnTo>
                  <a:pt x="206712" y="206710"/>
                </a:lnTo>
                <a:lnTo>
                  <a:pt x="239639" y="175814"/>
                </a:lnTo>
                <a:lnTo>
                  <a:pt x="274491" y="147052"/>
                </a:lnTo>
                <a:lnTo>
                  <a:pt x="311162" y="120531"/>
                </a:lnTo>
                <a:lnTo>
                  <a:pt x="349549" y="96356"/>
                </a:lnTo>
                <a:lnTo>
                  <a:pt x="389545" y="74631"/>
                </a:lnTo>
                <a:lnTo>
                  <a:pt x="431045" y="55461"/>
                </a:lnTo>
                <a:lnTo>
                  <a:pt x="473945" y="38953"/>
                </a:lnTo>
                <a:lnTo>
                  <a:pt x="518139" y="25210"/>
                </a:lnTo>
                <a:lnTo>
                  <a:pt x="563523" y="14338"/>
                </a:lnTo>
                <a:lnTo>
                  <a:pt x="609990" y="6442"/>
                </a:lnTo>
                <a:lnTo>
                  <a:pt x="657436" y="1628"/>
                </a:lnTo>
                <a:lnTo>
                  <a:pt x="705756" y="0"/>
                </a:lnTo>
                <a:lnTo>
                  <a:pt x="4536905" y="0"/>
                </a:lnTo>
                <a:lnTo>
                  <a:pt x="4585224" y="1628"/>
                </a:lnTo>
                <a:lnTo>
                  <a:pt x="4632670" y="6442"/>
                </a:lnTo>
                <a:lnTo>
                  <a:pt x="4679138" y="14338"/>
                </a:lnTo>
                <a:lnTo>
                  <a:pt x="4724522" y="25210"/>
                </a:lnTo>
                <a:lnTo>
                  <a:pt x="4768717" y="38953"/>
                </a:lnTo>
                <a:lnTo>
                  <a:pt x="4811617" y="55462"/>
                </a:lnTo>
                <a:lnTo>
                  <a:pt x="4853117" y="74631"/>
                </a:lnTo>
                <a:lnTo>
                  <a:pt x="4893113" y="96356"/>
                </a:lnTo>
                <a:lnTo>
                  <a:pt x="4931500" y="120532"/>
                </a:lnTo>
                <a:lnTo>
                  <a:pt x="4968171" y="147053"/>
                </a:lnTo>
                <a:lnTo>
                  <a:pt x="5003023" y="175815"/>
                </a:lnTo>
                <a:lnTo>
                  <a:pt x="5035950" y="206711"/>
                </a:lnTo>
                <a:lnTo>
                  <a:pt x="5066847" y="239638"/>
                </a:lnTo>
                <a:lnTo>
                  <a:pt x="5095608" y="274490"/>
                </a:lnTo>
                <a:lnTo>
                  <a:pt x="5122129" y="311162"/>
                </a:lnTo>
                <a:lnTo>
                  <a:pt x="5146305" y="349548"/>
                </a:lnTo>
                <a:lnTo>
                  <a:pt x="5168030" y="389544"/>
                </a:lnTo>
                <a:lnTo>
                  <a:pt x="5187200" y="431045"/>
                </a:lnTo>
                <a:lnTo>
                  <a:pt x="5203708" y="473945"/>
                </a:lnTo>
                <a:lnTo>
                  <a:pt x="5217451" y="518139"/>
                </a:lnTo>
                <a:lnTo>
                  <a:pt x="5228323" y="563523"/>
                </a:lnTo>
                <a:lnTo>
                  <a:pt x="5236219" y="609990"/>
                </a:lnTo>
                <a:lnTo>
                  <a:pt x="5241033" y="657437"/>
                </a:lnTo>
                <a:lnTo>
                  <a:pt x="5242662" y="705757"/>
                </a:lnTo>
                <a:lnTo>
                  <a:pt x="5242662" y="3528702"/>
                </a:lnTo>
                <a:lnTo>
                  <a:pt x="5241033" y="3577022"/>
                </a:lnTo>
                <a:lnTo>
                  <a:pt x="5236219" y="3624469"/>
                </a:lnTo>
                <a:lnTo>
                  <a:pt x="5228323" y="3670937"/>
                </a:lnTo>
                <a:lnTo>
                  <a:pt x="5217451" y="3716320"/>
                </a:lnTo>
                <a:lnTo>
                  <a:pt x="5203708" y="3760514"/>
                </a:lnTo>
                <a:lnTo>
                  <a:pt x="5187199" y="3803414"/>
                </a:lnTo>
                <a:lnTo>
                  <a:pt x="5168030" y="3844915"/>
                </a:lnTo>
                <a:lnTo>
                  <a:pt x="5146305" y="3884911"/>
                </a:lnTo>
                <a:lnTo>
                  <a:pt x="5122129" y="3923297"/>
                </a:lnTo>
                <a:lnTo>
                  <a:pt x="5095608" y="3959969"/>
                </a:lnTo>
                <a:lnTo>
                  <a:pt x="5066846" y="3994821"/>
                </a:lnTo>
                <a:lnTo>
                  <a:pt x="5035950" y="4027747"/>
                </a:lnTo>
                <a:lnTo>
                  <a:pt x="5003023" y="4058644"/>
                </a:lnTo>
                <a:lnTo>
                  <a:pt x="4968171" y="4087406"/>
                </a:lnTo>
                <a:lnTo>
                  <a:pt x="4931499" y="4113927"/>
                </a:lnTo>
                <a:lnTo>
                  <a:pt x="4893113" y="4138102"/>
                </a:lnTo>
                <a:lnTo>
                  <a:pt x="4853117" y="4159827"/>
                </a:lnTo>
                <a:lnTo>
                  <a:pt x="4811616" y="4178997"/>
                </a:lnTo>
                <a:lnTo>
                  <a:pt x="4768716" y="4195506"/>
                </a:lnTo>
                <a:lnTo>
                  <a:pt x="4724522" y="4209248"/>
                </a:lnTo>
                <a:lnTo>
                  <a:pt x="4679138" y="4220120"/>
                </a:lnTo>
                <a:lnTo>
                  <a:pt x="4632671" y="4228016"/>
                </a:lnTo>
                <a:lnTo>
                  <a:pt x="4585224" y="4232830"/>
                </a:lnTo>
                <a:lnTo>
                  <a:pt x="4536905" y="4234458"/>
                </a:lnTo>
                <a:lnTo>
                  <a:pt x="705757" y="4234459"/>
                </a:lnTo>
                <a:close/>
              </a:path>
            </a:pathLst>
          </a:custGeom>
          <a:solidFill>
            <a:srgbClr val="FFE9CC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3" name="object 3"/>
          <p:cNvGrpSpPr/>
          <p:nvPr/>
        </p:nvGrpSpPr>
        <p:grpSpPr>
          <a:xfrm>
            <a:off x="763570" y="1751286"/>
            <a:ext cx="6898005" cy="4234815"/>
            <a:chOff x="763570" y="1751286"/>
            <a:chExt cx="6898005" cy="4234815"/>
          </a:xfrm>
        </p:grpSpPr>
        <p:sp>
          <p:nvSpPr>
            <p:cNvPr id="4" name="object 4"/>
            <p:cNvSpPr/>
            <p:nvPr/>
          </p:nvSpPr>
          <p:spPr>
            <a:xfrm>
              <a:off x="763570" y="1751286"/>
              <a:ext cx="5243195" cy="4234815"/>
            </a:xfrm>
            <a:custGeom>
              <a:rect l="l" t="t" r="r" b="b"/>
              <a:pathLst>
                <a:path w="5243195" h="4234815">
                  <a:moveTo>
                    <a:pt x="705757" y="4234459"/>
                  </a:moveTo>
                  <a:lnTo>
                    <a:pt x="657436" y="4232830"/>
                  </a:lnTo>
                  <a:lnTo>
                    <a:pt x="609990" y="4228016"/>
                  </a:lnTo>
                  <a:lnTo>
                    <a:pt x="563522" y="4220120"/>
                  </a:lnTo>
                  <a:lnTo>
                    <a:pt x="518138" y="4209248"/>
                  </a:lnTo>
                  <a:lnTo>
                    <a:pt x="473944" y="4195505"/>
                  </a:lnTo>
                  <a:lnTo>
                    <a:pt x="431044" y="4178997"/>
                  </a:lnTo>
                  <a:lnTo>
                    <a:pt x="389543" y="4159827"/>
                  </a:lnTo>
                  <a:lnTo>
                    <a:pt x="349547" y="4138102"/>
                  </a:lnTo>
                  <a:lnTo>
                    <a:pt x="311161" y="4113926"/>
                  </a:lnTo>
                  <a:lnTo>
                    <a:pt x="274489" y="4087405"/>
                  </a:lnTo>
                  <a:lnTo>
                    <a:pt x="239638" y="4058644"/>
                  </a:lnTo>
                  <a:lnTo>
                    <a:pt x="206711" y="4027747"/>
                  </a:lnTo>
                  <a:lnTo>
                    <a:pt x="175814" y="3994820"/>
                  </a:lnTo>
                  <a:lnTo>
                    <a:pt x="147053" y="3959968"/>
                  </a:lnTo>
                  <a:lnTo>
                    <a:pt x="120532" y="3923297"/>
                  </a:lnTo>
                  <a:lnTo>
                    <a:pt x="96356" y="3884910"/>
                  </a:lnTo>
                  <a:lnTo>
                    <a:pt x="74631" y="3844914"/>
                  </a:lnTo>
                  <a:lnTo>
                    <a:pt x="55461" y="3803414"/>
                  </a:lnTo>
                  <a:lnTo>
                    <a:pt x="38953" y="3760514"/>
                  </a:lnTo>
                  <a:lnTo>
                    <a:pt x="25210" y="3716319"/>
                  </a:lnTo>
                  <a:lnTo>
                    <a:pt x="14338" y="3670936"/>
                  </a:lnTo>
                  <a:lnTo>
                    <a:pt x="6442" y="3624468"/>
                  </a:lnTo>
                  <a:lnTo>
                    <a:pt x="1628" y="3577022"/>
                  </a:lnTo>
                  <a:lnTo>
                    <a:pt x="0" y="3528702"/>
                  </a:lnTo>
                  <a:lnTo>
                    <a:pt x="0" y="705757"/>
                  </a:lnTo>
                  <a:lnTo>
                    <a:pt x="1628" y="657436"/>
                  </a:lnTo>
                  <a:lnTo>
                    <a:pt x="6442" y="609989"/>
                  </a:lnTo>
                  <a:lnTo>
                    <a:pt x="14338" y="563522"/>
                  </a:lnTo>
                  <a:lnTo>
                    <a:pt x="25210" y="518138"/>
                  </a:lnTo>
                  <a:lnTo>
                    <a:pt x="38953" y="473944"/>
                  </a:lnTo>
                  <a:lnTo>
                    <a:pt x="55462" y="431044"/>
                  </a:lnTo>
                  <a:lnTo>
                    <a:pt x="74631" y="389543"/>
                  </a:lnTo>
                  <a:lnTo>
                    <a:pt x="96357" y="349547"/>
                  </a:lnTo>
                  <a:lnTo>
                    <a:pt x="120532" y="311161"/>
                  </a:lnTo>
                  <a:lnTo>
                    <a:pt x="147053" y="274489"/>
                  </a:lnTo>
                  <a:lnTo>
                    <a:pt x="175815" y="239637"/>
                  </a:lnTo>
                  <a:lnTo>
                    <a:pt x="206712" y="206710"/>
                  </a:lnTo>
                  <a:lnTo>
                    <a:pt x="239638" y="175814"/>
                  </a:lnTo>
                  <a:lnTo>
                    <a:pt x="274490" y="147052"/>
                  </a:lnTo>
                  <a:lnTo>
                    <a:pt x="311162" y="120531"/>
                  </a:lnTo>
                  <a:lnTo>
                    <a:pt x="349548" y="96356"/>
                  </a:lnTo>
                  <a:lnTo>
                    <a:pt x="389544" y="74631"/>
                  </a:lnTo>
                  <a:lnTo>
                    <a:pt x="431045" y="55461"/>
                  </a:lnTo>
                  <a:lnTo>
                    <a:pt x="473945" y="38953"/>
                  </a:lnTo>
                  <a:lnTo>
                    <a:pt x="518139" y="25210"/>
                  </a:lnTo>
                  <a:lnTo>
                    <a:pt x="563522" y="14338"/>
                  </a:lnTo>
                  <a:lnTo>
                    <a:pt x="609990" y="6442"/>
                  </a:lnTo>
                  <a:lnTo>
                    <a:pt x="657436" y="1628"/>
                  </a:lnTo>
                  <a:lnTo>
                    <a:pt x="705756" y="0"/>
                  </a:lnTo>
                  <a:lnTo>
                    <a:pt x="4536905" y="0"/>
                  </a:lnTo>
                  <a:lnTo>
                    <a:pt x="4585224" y="1628"/>
                  </a:lnTo>
                  <a:lnTo>
                    <a:pt x="4632671" y="6442"/>
                  </a:lnTo>
                  <a:lnTo>
                    <a:pt x="4679139" y="14338"/>
                  </a:lnTo>
                  <a:lnTo>
                    <a:pt x="4724523" y="25210"/>
                  </a:lnTo>
                  <a:lnTo>
                    <a:pt x="4768717" y="38953"/>
                  </a:lnTo>
                  <a:lnTo>
                    <a:pt x="4811617" y="55462"/>
                  </a:lnTo>
                  <a:lnTo>
                    <a:pt x="4853118" y="74631"/>
                  </a:lnTo>
                  <a:lnTo>
                    <a:pt x="4893114" y="96356"/>
                  </a:lnTo>
                  <a:lnTo>
                    <a:pt x="4931501" y="120532"/>
                  </a:lnTo>
                  <a:lnTo>
                    <a:pt x="4968172" y="147053"/>
                  </a:lnTo>
                  <a:lnTo>
                    <a:pt x="5003024" y="175815"/>
                  </a:lnTo>
                  <a:lnTo>
                    <a:pt x="5035951" y="206711"/>
                  </a:lnTo>
                  <a:lnTo>
                    <a:pt x="5066847" y="239638"/>
                  </a:lnTo>
                  <a:lnTo>
                    <a:pt x="5095609" y="274490"/>
                  </a:lnTo>
                  <a:lnTo>
                    <a:pt x="5122130" y="311162"/>
                  </a:lnTo>
                  <a:lnTo>
                    <a:pt x="5146306" y="349548"/>
                  </a:lnTo>
                  <a:lnTo>
                    <a:pt x="5168031" y="389544"/>
                  </a:lnTo>
                  <a:lnTo>
                    <a:pt x="5187200" y="431045"/>
                  </a:lnTo>
                  <a:lnTo>
                    <a:pt x="5203709" y="473945"/>
                  </a:lnTo>
                  <a:lnTo>
                    <a:pt x="5217452" y="518139"/>
                  </a:lnTo>
                  <a:lnTo>
                    <a:pt x="5228324" y="563523"/>
                  </a:lnTo>
                  <a:lnTo>
                    <a:pt x="5236219" y="609990"/>
                  </a:lnTo>
                  <a:lnTo>
                    <a:pt x="5241034" y="657437"/>
                  </a:lnTo>
                  <a:lnTo>
                    <a:pt x="5242662" y="705757"/>
                  </a:lnTo>
                  <a:lnTo>
                    <a:pt x="5242662" y="3528702"/>
                  </a:lnTo>
                  <a:lnTo>
                    <a:pt x="5241034" y="3577022"/>
                  </a:lnTo>
                  <a:lnTo>
                    <a:pt x="5236219" y="3624469"/>
                  </a:lnTo>
                  <a:lnTo>
                    <a:pt x="5228323" y="3670937"/>
                  </a:lnTo>
                  <a:lnTo>
                    <a:pt x="5217452" y="3716320"/>
                  </a:lnTo>
                  <a:lnTo>
                    <a:pt x="5203709" y="3760514"/>
                  </a:lnTo>
                  <a:lnTo>
                    <a:pt x="5187200" y="3803414"/>
                  </a:lnTo>
                  <a:lnTo>
                    <a:pt x="5168030" y="3844915"/>
                  </a:lnTo>
                  <a:lnTo>
                    <a:pt x="5146305" y="3884911"/>
                  </a:lnTo>
                  <a:lnTo>
                    <a:pt x="5122130" y="3923297"/>
                  </a:lnTo>
                  <a:lnTo>
                    <a:pt x="5095608" y="3959969"/>
                  </a:lnTo>
                  <a:lnTo>
                    <a:pt x="5066847" y="3994821"/>
                  </a:lnTo>
                  <a:lnTo>
                    <a:pt x="5035950" y="4027747"/>
                  </a:lnTo>
                  <a:lnTo>
                    <a:pt x="5003023" y="4058644"/>
                  </a:lnTo>
                  <a:lnTo>
                    <a:pt x="4968172" y="4087406"/>
                  </a:lnTo>
                  <a:lnTo>
                    <a:pt x="4931500" y="4113927"/>
                  </a:lnTo>
                  <a:lnTo>
                    <a:pt x="4893114" y="4138102"/>
                  </a:lnTo>
                  <a:lnTo>
                    <a:pt x="4853118" y="4159827"/>
                  </a:lnTo>
                  <a:lnTo>
                    <a:pt x="4811617" y="4178997"/>
                  </a:lnTo>
                  <a:lnTo>
                    <a:pt x="4768717" y="4195506"/>
                  </a:lnTo>
                  <a:lnTo>
                    <a:pt x="4724523" y="4209248"/>
                  </a:lnTo>
                  <a:lnTo>
                    <a:pt x="4679139" y="4220120"/>
                  </a:lnTo>
                  <a:lnTo>
                    <a:pt x="4632671" y="4228016"/>
                  </a:lnTo>
                  <a:lnTo>
                    <a:pt x="4585224" y="4232830"/>
                  </a:lnTo>
                  <a:lnTo>
                    <a:pt x="4536905" y="4234458"/>
                  </a:lnTo>
                  <a:lnTo>
                    <a:pt x="705757" y="4234459"/>
                  </a:lnTo>
                  <a:close/>
                </a:path>
              </a:pathLst>
            </a:custGeom>
            <a:solidFill>
              <a:srgbClr val="FF6C1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4530717" y="2430557"/>
              <a:ext cx="3131185" cy="3131185"/>
            </a:xfrm>
            <a:custGeom>
              <a:rect l="l" t="t" r="r" b="b"/>
              <a:pathLst>
                <a:path w="3131184" h="3131185">
                  <a:moveTo>
                    <a:pt x="1565280" y="3130564"/>
                  </a:moveTo>
                  <a:lnTo>
                    <a:pt x="1517425" y="3129846"/>
                  </a:lnTo>
                  <a:lnTo>
                    <a:pt x="1469928" y="3127707"/>
                  </a:lnTo>
                  <a:lnTo>
                    <a:pt x="1422808" y="3124167"/>
                  </a:lnTo>
                  <a:lnTo>
                    <a:pt x="1376086" y="3119246"/>
                  </a:lnTo>
                  <a:lnTo>
                    <a:pt x="1329783" y="3112965"/>
                  </a:lnTo>
                  <a:lnTo>
                    <a:pt x="1283919" y="3105345"/>
                  </a:lnTo>
                  <a:lnTo>
                    <a:pt x="1238514" y="3096405"/>
                  </a:lnTo>
                  <a:lnTo>
                    <a:pt x="1193590" y="3086167"/>
                  </a:lnTo>
                  <a:lnTo>
                    <a:pt x="1149166" y="3074650"/>
                  </a:lnTo>
                  <a:lnTo>
                    <a:pt x="1105263" y="3061876"/>
                  </a:lnTo>
                  <a:lnTo>
                    <a:pt x="1061902" y="3047864"/>
                  </a:lnTo>
                  <a:lnTo>
                    <a:pt x="1019102" y="3032635"/>
                  </a:lnTo>
                  <a:lnTo>
                    <a:pt x="976885" y="3016211"/>
                  </a:lnTo>
                  <a:lnTo>
                    <a:pt x="935271" y="2998610"/>
                  </a:lnTo>
                  <a:lnTo>
                    <a:pt x="894280" y="2979853"/>
                  </a:lnTo>
                  <a:lnTo>
                    <a:pt x="853933" y="2959962"/>
                  </a:lnTo>
                  <a:lnTo>
                    <a:pt x="814250" y="2938956"/>
                  </a:lnTo>
                  <a:lnTo>
                    <a:pt x="775252" y="2916857"/>
                  </a:lnTo>
                  <a:lnTo>
                    <a:pt x="736959" y="2893683"/>
                  </a:lnTo>
                  <a:lnTo>
                    <a:pt x="699392" y="2869457"/>
                  </a:lnTo>
                  <a:lnTo>
                    <a:pt x="662571" y="2844198"/>
                  </a:lnTo>
                  <a:lnTo>
                    <a:pt x="626516" y="2817926"/>
                  </a:lnTo>
                  <a:lnTo>
                    <a:pt x="591248" y="2790663"/>
                  </a:lnTo>
                  <a:lnTo>
                    <a:pt x="556788" y="2762429"/>
                  </a:lnTo>
                  <a:lnTo>
                    <a:pt x="523156" y="2733244"/>
                  </a:lnTo>
                  <a:lnTo>
                    <a:pt x="490373" y="2703128"/>
                  </a:lnTo>
                  <a:lnTo>
                    <a:pt x="458458" y="2672103"/>
                  </a:lnTo>
                  <a:lnTo>
                    <a:pt x="427433" y="2640188"/>
                  </a:lnTo>
                  <a:lnTo>
                    <a:pt x="397317" y="2607405"/>
                  </a:lnTo>
                  <a:lnTo>
                    <a:pt x="368132" y="2573773"/>
                  </a:lnTo>
                  <a:lnTo>
                    <a:pt x="339898" y="2539313"/>
                  </a:lnTo>
                  <a:lnTo>
                    <a:pt x="312635" y="2504045"/>
                  </a:lnTo>
                  <a:lnTo>
                    <a:pt x="286364" y="2467991"/>
                  </a:lnTo>
                  <a:lnTo>
                    <a:pt x="261104" y="2431170"/>
                  </a:lnTo>
                  <a:lnTo>
                    <a:pt x="236878" y="2393602"/>
                  </a:lnTo>
                  <a:lnTo>
                    <a:pt x="213704" y="2355309"/>
                  </a:lnTo>
                  <a:lnTo>
                    <a:pt x="191605" y="2316311"/>
                  </a:lnTo>
                  <a:lnTo>
                    <a:pt x="170599" y="2276628"/>
                  </a:lnTo>
                  <a:lnTo>
                    <a:pt x="150708" y="2236281"/>
                  </a:lnTo>
                  <a:lnTo>
                    <a:pt x="131951" y="2195290"/>
                  </a:lnTo>
                  <a:lnTo>
                    <a:pt x="114350" y="2153676"/>
                  </a:lnTo>
                  <a:lnTo>
                    <a:pt x="97926" y="2111459"/>
                  </a:lnTo>
                  <a:lnTo>
                    <a:pt x="82697" y="2068660"/>
                  </a:lnTo>
                  <a:lnTo>
                    <a:pt x="68685" y="2025298"/>
                  </a:lnTo>
                  <a:lnTo>
                    <a:pt x="55911" y="1981396"/>
                  </a:lnTo>
                  <a:lnTo>
                    <a:pt x="44394" y="1936972"/>
                  </a:lnTo>
                  <a:lnTo>
                    <a:pt x="34156" y="1892047"/>
                  </a:lnTo>
                  <a:lnTo>
                    <a:pt x="25216" y="1846643"/>
                  </a:lnTo>
                  <a:lnTo>
                    <a:pt x="17596" y="1800779"/>
                  </a:lnTo>
                  <a:lnTo>
                    <a:pt x="11315" y="1754476"/>
                  </a:lnTo>
                  <a:lnTo>
                    <a:pt x="6394" y="1707754"/>
                  </a:lnTo>
                  <a:lnTo>
                    <a:pt x="2854" y="1660634"/>
                  </a:lnTo>
                  <a:lnTo>
                    <a:pt x="715" y="1613137"/>
                  </a:lnTo>
                  <a:lnTo>
                    <a:pt x="0" y="1565282"/>
                  </a:lnTo>
                  <a:lnTo>
                    <a:pt x="717" y="1517426"/>
                  </a:lnTo>
                  <a:lnTo>
                    <a:pt x="2856" y="1469928"/>
                  </a:lnTo>
                  <a:lnTo>
                    <a:pt x="6396" y="1422808"/>
                  </a:lnTo>
                  <a:lnTo>
                    <a:pt x="11317" y="1376086"/>
                  </a:lnTo>
                  <a:lnTo>
                    <a:pt x="17598" y="1329783"/>
                  </a:lnTo>
                  <a:lnTo>
                    <a:pt x="25219" y="1283919"/>
                  </a:lnTo>
                  <a:lnTo>
                    <a:pt x="34158" y="1238515"/>
                  </a:lnTo>
                  <a:lnTo>
                    <a:pt x="44397" y="1193590"/>
                  </a:lnTo>
                  <a:lnTo>
                    <a:pt x="55913" y="1149166"/>
                  </a:lnTo>
                  <a:lnTo>
                    <a:pt x="68688" y="1105263"/>
                  </a:lnTo>
                  <a:lnTo>
                    <a:pt x="82700" y="1061902"/>
                  </a:lnTo>
                  <a:lnTo>
                    <a:pt x="97928" y="1019102"/>
                  </a:lnTo>
                  <a:lnTo>
                    <a:pt x="114353" y="976885"/>
                  </a:lnTo>
                  <a:lnTo>
                    <a:pt x="131954" y="935271"/>
                  </a:lnTo>
                  <a:lnTo>
                    <a:pt x="150710" y="894280"/>
                  </a:lnTo>
                  <a:lnTo>
                    <a:pt x="170602" y="853933"/>
                  </a:lnTo>
                  <a:lnTo>
                    <a:pt x="191608" y="814250"/>
                  </a:lnTo>
                  <a:lnTo>
                    <a:pt x="213707" y="775252"/>
                  </a:lnTo>
                  <a:lnTo>
                    <a:pt x="236881" y="736959"/>
                  </a:lnTo>
                  <a:lnTo>
                    <a:pt x="261107" y="699392"/>
                  </a:lnTo>
                  <a:lnTo>
                    <a:pt x="286367" y="662571"/>
                  </a:lnTo>
                  <a:lnTo>
                    <a:pt x="312638" y="626516"/>
                  </a:lnTo>
                  <a:lnTo>
                    <a:pt x="339901" y="591249"/>
                  </a:lnTo>
                  <a:lnTo>
                    <a:pt x="368136" y="556789"/>
                  </a:lnTo>
                  <a:lnTo>
                    <a:pt x="397321" y="523157"/>
                  </a:lnTo>
                  <a:lnTo>
                    <a:pt x="427436" y="490373"/>
                  </a:lnTo>
                  <a:lnTo>
                    <a:pt x="458462" y="458459"/>
                  </a:lnTo>
                  <a:lnTo>
                    <a:pt x="490376" y="427433"/>
                  </a:lnTo>
                  <a:lnTo>
                    <a:pt x="523160" y="397318"/>
                  </a:lnTo>
                  <a:lnTo>
                    <a:pt x="556792" y="368133"/>
                  </a:lnTo>
                  <a:lnTo>
                    <a:pt x="591252" y="339899"/>
                  </a:lnTo>
                  <a:lnTo>
                    <a:pt x="626520" y="312636"/>
                  </a:lnTo>
                  <a:lnTo>
                    <a:pt x="662574" y="286364"/>
                  </a:lnTo>
                  <a:lnTo>
                    <a:pt x="699395" y="261105"/>
                  </a:lnTo>
                  <a:lnTo>
                    <a:pt x="736963" y="236879"/>
                  </a:lnTo>
                  <a:lnTo>
                    <a:pt x="775256" y="213705"/>
                  </a:lnTo>
                  <a:lnTo>
                    <a:pt x="814254" y="191606"/>
                  </a:lnTo>
                  <a:lnTo>
                    <a:pt x="853937" y="170600"/>
                  </a:lnTo>
                  <a:lnTo>
                    <a:pt x="894284" y="150709"/>
                  </a:lnTo>
                  <a:lnTo>
                    <a:pt x="935275" y="131952"/>
                  </a:lnTo>
                  <a:lnTo>
                    <a:pt x="976889" y="114352"/>
                  </a:lnTo>
                  <a:lnTo>
                    <a:pt x="1019106" y="97927"/>
                  </a:lnTo>
                  <a:lnTo>
                    <a:pt x="1061905" y="82698"/>
                  </a:lnTo>
                  <a:lnTo>
                    <a:pt x="1105267" y="68687"/>
                  </a:lnTo>
                  <a:lnTo>
                    <a:pt x="1149170" y="55912"/>
                  </a:lnTo>
                  <a:lnTo>
                    <a:pt x="1193593" y="44396"/>
                  </a:lnTo>
                  <a:lnTo>
                    <a:pt x="1238518" y="34158"/>
                  </a:lnTo>
                  <a:lnTo>
                    <a:pt x="1283922" y="25218"/>
                  </a:lnTo>
                  <a:lnTo>
                    <a:pt x="1329786" y="17598"/>
                  </a:lnTo>
                  <a:lnTo>
                    <a:pt x="1376089" y="11317"/>
                  </a:lnTo>
                  <a:lnTo>
                    <a:pt x="1422810" y="6396"/>
                  </a:lnTo>
                  <a:lnTo>
                    <a:pt x="1469929" y="2856"/>
                  </a:lnTo>
                  <a:lnTo>
                    <a:pt x="1517425" y="717"/>
                  </a:lnTo>
                  <a:lnTo>
                    <a:pt x="1565280" y="0"/>
                  </a:lnTo>
                  <a:lnTo>
                    <a:pt x="1613133" y="717"/>
                  </a:lnTo>
                  <a:lnTo>
                    <a:pt x="1660631" y="2856"/>
                  </a:lnTo>
                  <a:lnTo>
                    <a:pt x="1707752" y="6396"/>
                  </a:lnTo>
                  <a:lnTo>
                    <a:pt x="1754474" y="11317"/>
                  </a:lnTo>
                  <a:lnTo>
                    <a:pt x="1800777" y="17598"/>
                  </a:lnTo>
                  <a:lnTo>
                    <a:pt x="1846641" y="25219"/>
                  </a:lnTo>
                  <a:lnTo>
                    <a:pt x="1892046" y="34158"/>
                  </a:lnTo>
                  <a:lnTo>
                    <a:pt x="1936970" y="44397"/>
                  </a:lnTo>
                  <a:lnTo>
                    <a:pt x="1981394" y="55913"/>
                  </a:lnTo>
                  <a:lnTo>
                    <a:pt x="2025297" y="68688"/>
                  </a:lnTo>
                  <a:lnTo>
                    <a:pt x="2068659" y="82699"/>
                  </a:lnTo>
                  <a:lnTo>
                    <a:pt x="2111458" y="97928"/>
                  </a:lnTo>
                  <a:lnTo>
                    <a:pt x="2153675" y="114353"/>
                  </a:lnTo>
                  <a:lnTo>
                    <a:pt x="2195289" y="131954"/>
                  </a:lnTo>
                  <a:lnTo>
                    <a:pt x="2236280" y="150710"/>
                  </a:lnTo>
                  <a:lnTo>
                    <a:pt x="2276627" y="170601"/>
                  </a:lnTo>
                  <a:lnTo>
                    <a:pt x="2316310" y="191607"/>
                  </a:lnTo>
                  <a:lnTo>
                    <a:pt x="2355308" y="213707"/>
                  </a:lnTo>
                  <a:lnTo>
                    <a:pt x="2393601" y="236880"/>
                  </a:lnTo>
                  <a:lnTo>
                    <a:pt x="2431168" y="261107"/>
                  </a:lnTo>
                  <a:lnTo>
                    <a:pt x="2467989" y="286366"/>
                  </a:lnTo>
                  <a:lnTo>
                    <a:pt x="2504044" y="312638"/>
                  </a:lnTo>
                  <a:lnTo>
                    <a:pt x="2539311" y="339901"/>
                  </a:lnTo>
                  <a:lnTo>
                    <a:pt x="2573771" y="368135"/>
                  </a:lnTo>
                  <a:lnTo>
                    <a:pt x="2607403" y="397320"/>
                  </a:lnTo>
                  <a:lnTo>
                    <a:pt x="2640187" y="427436"/>
                  </a:lnTo>
                  <a:lnTo>
                    <a:pt x="2672102" y="458461"/>
                  </a:lnTo>
                  <a:lnTo>
                    <a:pt x="2703127" y="490376"/>
                  </a:lnTo>
                  <a:lnTo>
                    <a:pt x="2733242" y="523159"/>
                  </a:lnTo>
                  <a:lnTo>
                    <a:pt x="2762427" y="556791"/>
                  </a:lnTo>
                  <a:lnTo>
                    <a:pt x="2790661" y="591251"/>
                  </a:lnTo>
                  <a:lnTo>
                    <a:pt x="2817924" y="626519"/>
                  </a:lnTo>
                  <a:lnTo>
                    <a:pt x="2844196" y="662573"/>
                  </a:lnTo>
                  <a:lnTo>
                    <a:pt x="2869455" y="699394"/>
                  </a:lnTo>
                  <a:lnTo>
                    <a:pt x="2893681" y="736962"/>
                  </a:lnTo>
                  <a:lnTo>
                    <a:pt x="2916855" y="775255"/>
                  </a:lnTo>
                  <a:lnTo>
                    <a:pt x="2938955" y="814253"/>
                  </a:lnTo>
                  <a:lnTo>
                    <a:pt x="2959960" y="853936"/>
                  </a:lnTo>
                  <a:lnTo>
                    <a:pt x="2979852" y="894283"/>
                  </a:lnTo>
                  <a:lnTo>
                    <a:pt x="2998608" y="935274"/>
                  </a:lnTo>
                  <a:lnTo>
                    <a:pt x="3016209" y="976888"/>
                  </a:lnTo>
                  <a:lnTo>
                    <a:pt x="3032633" y="1019105"/>
                  </a:lnTo>
                  <a:lnTo>
                    <a:pt x="3047862" y="1061904"/>
                  </a:lnTo>
                  <a:lnTo>
                    <a:pt x="3061874" y="1105266"/>
                  </a:lnTo>
                  <a:lnTo>
                    <a:pt x="3074648" y="1149169"/>
                  </a:lnTo>
                  <a:lnTo>
                    <a:pt x="3086165" y="1193592"/>
                  </a:lnTo>
                  <a:lnTo>
                    <a:pt x="3096403" y="1238517"/>
                  </a:lnTo>
                  <a:lnTo>
                    <a:pt x="3105343" y="1283921"/>
                  </a:lnTo>
                  <a:lnTo>
                    <a:pt x="3112963" y="1329785"/>
                  </a:lnTo>
                  <a:lnTo>
                    <a:pt x="3119244" y="1376088"/>
                  </a:lnTo>
                  <a:lnTo>
                    <a:pt x="3124165" y="1422810"/>
                  </a:lnTo>
                  <a:lnTo>
                    <a:pt x="3127705" y="1469930"/>
                  </a:lnTo>
                  <a:lnTo>
                    <a:pt x="3129844" y="1517428"/>
                  </a:lnTo>
                  <a:lnTo>
                    <a:pt x="3130561" y="1565282"/>
                  </a:lnTo>
                  <a:lnTo>
                    <a:pt x="3129843" y="1613137"/>
                  </a:lnTo>
                  <a:lnTo>
                    <a:pt x="3127704" y="1660635"/>
                  </a:lnTo>
                  <a:lnTo>
                    <a:pt x="3124164" y="1707755"/>
                  </a:lnTo>
                  <a:lnTo>
                    <a:pt x="3119243" y="1754477"/>
                  </a:lnTo>
                  <a:lnTo>
                    <a:pt x="3112962" y="1800780"/>
                  </a:lnTo>
                  <a:lnTo>
                    <a:pt x="3105342" y="1846644"/>
                  </a:lnTo>
                  <a:lnTo>
                    <a:pt x="3096402" y="1892048"/>
                  </a:lnTo>
                  <a:lnTo>
                    <a:pt x="3086164" y="1936973"/>
                  </a:lnTo>
                  <a:lnTo>
                    <a:pt x="3074647" y="1981396"/>
                  </a:lnTo>
                  <a:lnTo>
                    <a:pt x="3061873" y="2025299"/>
                  </a:lnTo>
                  <a:lnTo>
                    <a:pt x="3047861" y="2068660"/>
                  </a:lnTo>
                  <a:lnTo>
                    <a:pt x="3032632" y="2111460"/>
                  </a:lnTo>
                  <a:lnTo>
                    <a:pt x="3016208" y="2153677"/>
                  </a:lnTo>
                  <a:lnTo>
                    <a:pt x="2998607" y="2195291"/>
                  </a:lnTo>
                  <a:lnTo>
                    <a:pt x="2979850" y="2236282"/>
                  </a:lnTo>
                  <a:lnTo>
                    <a:pt x="2959959" y="2276629"/>
                  </a:lnTo>
                  <a:lnTo>
                    <a:pt x="2938953" y="2316312"/>
                  </a:lnTo>
                  <a:lnTo>
                    <a:pt x="2916853" y="2355310"/>
                  </a:lnTo>
                  <a:lnTo>
                    <a:pt x="2893680" y="2393603"/>
                  </a:lnTo>
                  <a:lnTo>
                    <a:pt x="2869454" y="2431170"/>
                  </a:lnTo>
                  <a:lnTo>
                    <a:pt x="2844194" y="2467991"/>
                  </a:lnTo>
                  <a:lnTo>
                    <a:pt x="2817923" y="2504046"/>
                  </a:lnTo>
                  <a:lnTo>
                    <a:pt x="2790660" y="2539313"/>
                  </a:lnTo>
                  <a:lnTo>
                    <a:pt x="2762426" y="2573773"/>
                  </a:lnTo>
                  <a:lnTo>
                    <a:pt x="2733241" y="2607405"/>
                  </a:lnTo>
                  <a:lnTo>
                    <a:pt x="2703125" y="2640189"/>
                  </a:lnTo>
                  <a:lnTo>
                    <a:pt x="2672100" y="2672104"/>
                  </a:lnTo>
                  <a:lnTo>
                    <a:pt x="2640185" y="2703129"/>
                  </a:lnTo>
                  <a:lnTo>
                    <a:pt x="2607402" y="2733244"/>
                  </a:lnTo>
                  <a:lnTo>
                    <a:pt x="2573770" y="2762429"/>
                  </a:lnTo>
                  <a:lnTo>
                    <a:pt x="2539310" y="2790663"/>
                  </a:lnTo>
                  <a:lnTo>
                    <a:pt x="2504042" y="2817927"/>
                  </a:lnTo>
                  <a:lnTo>
                    <a:pt x="2467988" y="2844198"/>
                  </a:lnTo>
                  <a:lnTo>
                    <a:pt x="2431166" y="2869457"/>
                  </a:lnTo>
                  <a:lnTo>
                    <a:pt x="2393599" y="2893683"/>
                  </a:lnTo>
                  <a:lnTo>
                    <a:pt x="2355306" y="2916857"/>
                  </a:lnTo>
                  <a:lnTo>
                    <a:pt x="2316308" y="2938957"/>
                  </a:lnTo>
                  <a:lnTo>
                    <a:pt x="2276625" y="2959962"/>
                  </a:lnTo>
                  <a:lnTo>
                    <a:pt x="2236278" y="2979854"/>
                  </a:lnTo>
                  <a:lnTo>
                    <a:pt x="2195288" y="2998610"/>
                  </a:lnTo>
                  <a:lnTo>
                    <a:pt x="2153673" y="3016211"/>
                  </a:lnTo>
                  <a:lnTo>
                    <a:pt x="2111456" y="3032636"/>
                  </a:lnTo>
                  <a:lnTo>
                    <a:pt x="2068657" y="3047864"/>
                  </a:lnTo>
                  <a:lnTo>
                    <a:pt x="2025296" y="3061876"/>
                  </a:lnTo>
                  <a:lnTo>
                    <a:pt x="1981393" y="3074650"/>
                  </a:lnTo>
                  <a:lnTo>
                    <a:pt x="1936969" y="3086167"/>
                  </a:lnTo>
                  <a:lnTo>
                    <a:pt x="1892045" y="3096405"/>
                  </a:lnTo>
                  <a:lnTo>
                    <a:pt x="1846641" y="3105345"/>
                  </a:lnTo>
                  <a:lnTo>
                    <a:pt x="1800777" y="3112965"/>
                  </a:lnTo>
                  <a:lnTo>
                    <a:pt x="1754474" y="3119246"/>
                  </a:lnTo>
                  <a:lnTo>
                    <a:pt x="1707752" y="3124167"/>
                  </a:lnTo>
                  <a:lnTo>
                    <a:pt x="1660632" y="3127707"/>
                  </a:lnTo>
                  <a:lnTo>
                    <a:pt x="1613134" y="3129846"/>
                  </a:lnTo>
                  <a:lnTo>
                    <a:pt x="1565280" y="3130564"/>
                  </a:lnTo>
                  <a:close/>
                </a:path>
              </a:pathLst>
            </a:custGeom>
            <a:solidFill>
              <a:srgbClr val="FFFFFF">
                <a:alpha val="50195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4721541" y="2621384"/>
              <a:ext cx="2748915" cy="2748915"/>
            </a:xfrm>
            <a:custGeom>
              <a:rect l="l" t="t" r="r" b="b"/>
              <a:pathLst>
                <a:path w="2748915" h="2748915">
                  <a:moveTo>
                    <a:pt x="2748908" y="1374455"/>
                  </a:moveTo>
                  <a:lnTo>
                    <a:pt x="3" y="1374455"/>
                  </a:lnTo>
                  <a:lnTo>
                    <a:pt x="834" y="1326200"/>
                  </a:lnTo>
                  <a:lnTo>
                    <a:pt x="3309" y="1278364"/>
                  </a:lnTo>
                  <a:lnTo>
                    <a:pt x="7402" y="1230974"/>
                  </a:lnTo>
                  <a:lnTo>
                    <a:pt x="13084" y="1184056"/>
                  </a:lnTo>
                  <a:lnTo>
                    <a:pt x="20328" y="1137637"/>
                  </a:lnTo>
                  <a:lnTo>
                    <a:pt x="29108" y="1091745"/>
                  </a:lnTo>
                  <a:lnTo>
                    <a:pt x="39395" y="1046407"/>
                  </a:lnTo>
                  <a:lnTo>
                    <a:pt x="51163" y="1001650"/>
                  </a:lnTo>
                  <a:lnTo>
                    <a:pt x="64385" y="957501"/>
                  </a:lnTo>
                  <a:lnTo>
                    <a:pt x="79032" y="913988"/>
                  </a:lnTo>
                  <a:lnTo>
                    <a:pt x="95079" y="871138"/>
                  </a:lnTo>
                  <a:lnTo>
                    <a:pt x="112497" y="828979"/>
                  </a:lnTo>
                  <a:lnTo>
                    <a:pt x="131259" y="787536"/>
                  </a:lnTo>
                  <a:lnTo>
                    <a:pt x="151339" y="746839"/>
                  </a:lnTo>
                  <a:lnTo>
                    <a:pt x="172708" y="706913"/>
                  </a:lnTo>
                  <a:lnTo>
                    <a:pt x="195340" y="667787"/>
                  </a:lnTo>
                  <a:lnTo>
                    <a:pt x="219207" y="629487"/>
                  </a:lnTo>
                  <a:lnTo>
                    <a:pt x="244282" y="592041"/>
                  </a:lnTo>
                  <a:lnTo>
                    <a:pt x="270539" y="555476"/>
                  </a:lnTo>
                  <a:lnTo>
                    <a:pt x="297948" y="519819"/>
                  </a:lnTo>
                  <a:lnTo>
                    <a:pt x="326484" y="485098"/>
                  </a:lnTo>
                  <a:lnTo>
                    <a:pt x="356119" y="451339"/>
                  </a:lnTo>
                  <a:lnTo>
                    <a:pt x="386826" y="418571"/>
                  </a:lnTo>
                  <a:lnTo>
                    <a:pt x="418578" y="386819"/>
                  </a:lnTo>
                  <a:lnTo>
                    <a:pt x="451346" y="356113"/>
                  </a:lnTo>
                  <a:lnTo>
                    <a:pt x="485105" y="326478"/>
                  </a:lnTo>
                  <a:lnTo>
                    <a:pt x="519826" y="297942"/>
                  </a:lnTo>
                  <a:lnTo>
                    <a:pt x="555483" y="270532"/>
                  </a:lnTo>
                  <a:lnTo>
                    <a:pt x="592049" y="244276"/>
                  </a:lnTo>
                  <a:lnTo>
                    <a:pt x="629495" y="219201"/>
                  </a:lnTo>
                  <a:lnTo>
                    <a:pt x="667795" y="195334"/>
                  </a:lnTo>
                  <a:lnTo>
                    <a:pt x="706921" y="172702"/>
                  </a:lnTo>
                  <a:lnTo>
                    <a:pt x="746847" y="151333"/>
                  </a:lnTo>
                  <a:lnTo>
                    <a:pt x="787545" y="131254"/>
                  </a:lnTo>
                  <a:lnTo>
                    <a:pt x="828987" y="112492"/>
                  </a:lnTo>
                  <a:lnTo>
                    <a:pt x="871147" y="95074"/>
                  </a:lnTo>
                  <a:lnTo>
                    <a:pt x="913997" y="79027"/>
                  </a:lnTo>
                  <a:lnTo>
                    <a:pt x="957510" y="64380"/>
                  </a:lnTo>
                  <a:lnTo>
                    <a:pt x="1001659" y="51159"/>
                  </a:lnTo>
                  <a:lnTo>
                    <a:pt x="1046416" y="39391"/>
                  </a:lnTo>
                  <a:lnTo>
                    <a:pt x="1091755" y="29103"/>
                  </a:lnTo>
                  <a:lnTo>
                    <a:pt x="1137647" y="20324"/>
                  </a:lnTo>
                  <a:lnTo>
                    <a:pt x="1184067" y="13080"/>
                  </a:lnTo>
                  <a:lnTo>
                    <a:pt x="1230986" y="7398"/>
                  </a:lnTo>
                  <a:lnTo>
                    <a:pt x="1278380" y="3306"/>
                  </a:lnTo>
                  <a:lnTo>
                    <a:pt x="1326233" y="831"/>
                  </a:lnTo>
                  <a:lnTo>
                    <a:pt x="1374456" y="0"/>
                  </a:lnTo>
                  <a:lnTo>
                    <a:pt x="1422715" y="831"/>
                  </a:lnTo>
                  <a:lnTo>
                    <a:pt x="1470548" y="3306"/>
                  </a:lnTo>
                  <a:lnTo>
                    <a:pt x="1517937" y="7399"/>
                  </a:lnTo>
                  <a:lnTo>
                    <a:pt x="1564855" y="13081"/>
                  </a:lnTo>
                  <a:lnTo>
                    <a:pt x="1611273" y="20325"/>
                  </a:lnTo>
                  <a:lnTo>
                    <a:pt x="1657165" y="29105"/>
                  </a:lnTo>
                  <a:lnTo>
                    <a:pt x="1702503" y="39392"/>
                  </a:lnTo>
                  <a:lnTo>
                    <a:pt x="1747259" y="51160"/>
                  </a:lnTo>
                  <a:lnTo>
                    <a:pt x="1791408" y="64381"/>
                  </a:lnTo>
                  <a:lnTo>
                    <a:pt x="1834920" y="79029"/>
                  </a:lnTo>
                  <a:lnTo>
                    <a:pt x="1877770" y="95075"/>
                  </a:lnTo>
                  <a:lnTo>
                    <a:pt x="1919930" y="112493"/>
                  </a:lnTo>
                  <a:lnTo>
                    <a:pt x="1961372" y="131256"/>
                  </a:lnTo>
                  <a:lnTo>
                    <a:pt x="2002069" y="151335"/>
                  </a:lnTo>
                  <a:lnTo>
                    <a:pt x="2041995" y="172704"/>
                  </a:lnTo>
                  <a:lnTo>
                    <a:pt x="2081121" y="195336"/>
                  </a:lnTo>
                  <a:lnTo>
                    <a:pt x="2119421" y="219204"/>
                  </a:lnTo>
                  <a:lnTo>
                    <a:pt x="2156867" y="244279"/>
                  </a:lnTo>
                  <a:lnTo>
                    <a:pt x="2193432" y="270535"/>
                  </a:lnTo>
                  <a:lnTo>
                    <a:pt x="2229089" y="297945"/>
                  </a:lnTo>
                  <a:lnTo>
                    <a:pt x="2263810" y="326480"/>
                  </a:lnTo>
                  <a:lnTo>
                    <a:pt x="2297568" y="356115"/>
                  </a:lnTo>
                  <a:lnTo>
                    <a:pt x="2330337" y="386822"/>
                  </a:lnTo>
                  <a:lnTo>
                    <a:pt x="2362088" y="418574"/>
                  </a:lnTo>
                  <a:lnTo>
                    <a:pt x="2392795" y="451342"/>
                  </a:lnTo>
                  <a:lnTo>
                    <a:pt x="2422430" y="485101"/>
                  </a:lnTo>
                  <a:lnTo>
                    <a:pt x="2450966" y="519822"/>
                  </a:lnTo>
                  <a:lnTo>
                    <a:pt x="2478375" y="555479"/>
                  </a:lnTo>
                  <a:lnTo>
                    <a:pt x="2504631" y="592044"/>
                  </a:lnTo>
                  <a:lnTo>
                    <a:pt x="2529706" y="629490"/>
                  </a:lnTo>
                  <a:lnTo>
                    <a:pt x="2553573" y="667790"/>
                  </a:lnTo>
                  <a:lnTo>
                    <a:pt x="2576205" y="706916"/>
                  </a:lnTo>
                  <a:lnTo>
                    <a:pt x="2597574" y="746842"/>
                  </a:lnTo>
                  <a:lnTo>
                    <a:pt x="2617654" y="787539"/>
                  </a:lnTo>
                  <a:lnTo>
                    <a:pt x="2636416" y="828982"/>
                  </a:lnTo>
                  <a:lnTo>
                    <a:pt x="2653834" y="871141"/>
                  </a:lnTo>
                  <a:lnTo>
                    <a:pt x="2669880" y="913991"/>
                  </a:lnTo>
                  <a:lnTo>
                    <a:pt x="2684528" y="957504"/>
                  </a:lnTo>
                  <a:lnTo>
                    <a:pt x="2697749" y="1001653"/>
                  </a:lnTo>
                  <a:lnTo>
                    <a:pt x="2709517" y="1046410"/>
                  </a:lnTo>
                  <a:lnTo>
                    <a:pt x="2719804" y="1091748"/>
                  </a:lnTo>
                  <a:lnTo>
                    <a:pt x="2728584" y="1137640"/>
                  </a:lnTo>
                  <a:lnTo>
                    <a:pt x="2735828" y="1184059"/>
                  </a:lnTo>
                  <a:lnTo>
                    <a:pt x="2741510" y="1230977"/>
                  </a:lnTo>
                  <a:lnTo>
                    <a:pt x="2745602" y="1278367"/>
                  </a:lnTo>
                  <a:lnTo>
                    <a:pt x="2748077" y="1326202"/>
                  </a:lnTo>
                  <a:lnTo>
                    <a:pt x="2748908" y="1374455"/>
                  </a:lnTo>
                  <a:close/>
                </a:path>
                <a:path w="2748915" h="2748915">
                  <a:moveTo>
                    <a:pt x="1374454" y="2748907"/>
                  </a:moveTo>
                  <a:lnTo>
                    <a:pt x="1326201" y="2748075"/>
                  </a:lnTo>
                  <a:lnTo>
                    <a:pt x="1278366" y="2745600"/>
                  </a:lnTo>
                  <a:lnTo>
                    <a:pt x="1230976" y="2741508"/>
                  </a:lnTo>
                  <a:lnTo>
                    <a:pt x="1184058" y="2735826"/>
                  </a:lnTo>
                  <a:lnTo>
                    <a:pt x="1137639" y="2728581"/>
                  </a:lnTo>
                  <a:lnTo>
                    <a:pt x="1091747" y="2719802"/>
                  </a:lnTo>
                  <a:lnTo>
                    <a:pt x="1046409" y="2709515"/>
                  </a:lnTo>
                  <a:lnTo>
                    <a:pt x="1001652" y="2697747"/>
                  </a:lnTo>
                  <a:lnTo>
                    <a:pt x="957503" y="2684525"/>
                  </a:lnTo>
                  <a:lnTo>
                    <a:pt x="913990" y="2669878"/>
                  </a:lnTo>
                  <a:lnTo>
                    <a:pt x="871141" y="2653832"/>
                  </a:lnTo>
                  <a:lnTo>
                    <a:pt x="828981" y="2636414"/>
                  </a:lnTo>
                  <a:lnTo>
                    <a:pt x="787539" y="2617651"/>
                  </a:lnTo>
                  <a:lnTo>
                    <a:pt x="746841" y="2597572"/>
                  </a:lnTo>
                  <a:lnTo>
                    <a:pt x="706916" y="2576203"/>
                  </a:lnTo>
                  <a:lnTo>
                    <a:pt x="667789" y="2553571"/>
                  </a:lnTo>
                  <a:lnTo>
                    <a:pt x="629489" y="2529704"/>
                  </a:lnTo>
                  <a:lnTo>
                    <a:pt x="592043" y="2504629"/>
                  </a:lnTo>
                  <a:lnTo>
                    <a:pt x="555478" y="2478373"/>
                  </a:lnTo>
                  <a:lnTo>
                    <a:pt x="519821" y="2450963"/>
                  </a:lnTo>
                  <a:lnTo>
                    <a:pt x="485100" y="2422427"/>
                  </a:lnTo>
                  <a:lnTo>
                    <a:pt x="451341" y="2392792"/>
                  </a:lnTo>
                  <a:lnTo>
                    <a:pt x="418573" y="2362085"/>
                  </a:lnTo>
                  <a:lnTo>
                    <a:pt x="386821" y="2330334"/>
                  </a:lnTo>
                  <a:lnTo>
                    <a:pt x="356115" y="2297566"/>
                  </a:lnTo>
                  <a:lnTo>
                    <a:pt x="326480" y="2263807"/>
                  </a:lnTo>
                  <a:lnTo>
                    <a:pt x="297944" y="2229086"/>
                  </a:lnTo>
                  <a:lnTo>
                    <a:pt x="270534" y="2193429"/>
                  </a:lnTo>
                  <a:lnTo>
                    <a:pt x="244278" y="2156864"/>
                  </a:lnTo>
                  <a:lnTo>
                    <a:pt x="219203" y="2119418"/>
                  </a:lnTo>
                  <a:lnTo>
                    <a:pt x="195336" y="2081118"/>
                  </a:lnTo>
                  <a:lnTo>
                    <a:pt x="172704" y="2041992"/>
                  </a:lnTo>
                  <a:lnTo>
                    <a:pt x="151334" y="2002066"/>
                  </a:lnTo>
                  <a:lnTo>
                    <a:pt x="131255" y="1961368"/>
                  </a:lnTo>
                  <a:lnTo>
                    <a:pt x="112493" y="1919926"/>
                  </a:lnTo>
                  <a:lnTo>
                    <a:pt x="95075" y="1877767"/>
                  </a:lnTo>
                  <a:lnTo>
                    <a:pt x="79028" y="1834917"/>
                  </a:lnTo>
                  <a:lnTo>
                    <a:pt x="64381" y="1791404"/>
                  </a:lnTo>
                  <a:lnTo>
                    <a:pt x="51159" y="1747255"/>
                  </a:lnTo>
                  <a:lnTo>
                    <a:pt x="39391" y="1702498"/>
                  </a:lnTo>
                  <a:lnTo>
                    <a:pt x="29104" y="1657160"/>
                  </a:lnTo>
                  <a:lnTo>
                    <a:pt x="20325" y="1611268"/>
                  </a:lnTo>
                  <a:lnTo>
                    <a:pt x="13080" y="1564849"/>
                  </a:lnTo>
                  <a:lnTo>
                    <a:pt x="7398" y="1517931"/>
                  </a:lnTo>
                  <a:lnTo>
                    <a:pt x="3306" y="1470541"/>
                  </a:lnTo>
                  <a:lnTo>
                    <a:pt x="831" y="1422706"/>
                  </a:lnTo>
                  <a:lnTo>
                    <a:pt x="0" y="1374453"/>
                  </a:lnTo>
                  <a:lnTo>
                    <a:pt x="2748908" y="1374455"/>
                  </a:lnTo>
                  <a:lnTo>
                    <a:pt x="2748076" y="1422706"/>
                  </a:lnTo>
                  <a:lnTo>
                    <a:pt x="2745601" y="1470541"/>
                  </a:lnTo>
                  <a:lnTo>
                    <a:pt x="2741509" y="1517932"/>
                  </a:lnTo>
                  <a:lnTo>
                    <a:pt x="2735827" y="1564850"/>
                  </a:lnTo>
                  <a:lnTo>
                    <a:pt x="2728583" y="1611268"/>
                  </a:lnTo>
                  <a:lnTo>
                    <a:pt x="2719803" y="1657160"/>
                  </a:lnTo>
                  <a:lnTo>
                    <a:pt x="2709516" y="1702499"/>
                  </a:lnTo>
                  <a:lnTo>
                    <a:pt x="2697748" y="1747256"/>
                  </a:lnTo>
                  <a:lnTo>
                    <a:pt x="2684526" y="1791404"/>
                  </a:lnTo>
                  <a:lnTo>
                    <a:pt x="2669879" y="1834917"/>
                  </a:lnTo>
                  <a:lnTo>
                    <a:pt x="2653833" y="1877767"/>
                  </a:lnTo>
                  <a:lnTo>
                    <a:pt x="2636415" y="1919926"/>
                  </a:lnTo>
                  <a:lnTo>
                    <a:pt x="2617652" y="1961369"/>
                  </a:lnTo>
                  <a:lnTo>
                    <a:pt x="2597573" y="2002066"/>
                  </a:lnTo>
                  <a:lnTo>
                    <a:pt x="2576204" y="2041992"/>
                  </a:lnTo>
                  <a:lnTo>
                    <a:pt x="2553572" y="2081118"/>
                  </a:lnTo>
                  <a:lnTo>
                    <a:pt x="2529705" y="2119418"/>
                  </a:lnTo>
                  <a:lnTo>
                    <a:pt x="2504629" y="2156864"/>
                  </a:lnTo>
                  <a:lnTo>
                    <a:pt x="2478373" y="2193429"/>
                  </a:lnTo>
                  <a:lnTo>
                    <a:pt x="2450964" y="2229086"/>
                  </a:lnTo>
                  <a:lnTo>
                    <a:pt x="2422428" y="2263807"/>
                  </a:lnTo>
                  <a:lnTo>
                    <a:pt x="2392793" y="2297566"/>
                  </a:lnTo>
                  <a:lnTo>
                    <a:pt x="2362086" y="2330334"/>
                  </a:lnTo>
                  <a:lnTo>
                    <a:pt x="2330335" y="2362085"/>
                  </a:lnTo>
                  <a:lnTo>
                    <a:pt x="2297566" y="2392792"/>
                  </a:lnTo>
                  <a:lnTo>
                    <a:pt x="2263808" y="2422427"/>
                  </a:lnTo>
                  <a:lnTo>
                    <a:pt x="2229087" y="2450963"/>
                  </a:lnTo>
                  <a:lnTo>
                    <a:pt x="2193430" y="2478373"/>
                  </a:lnTo>
                  <a:lnTo>
                    <a:pt x="2156865" y="2504629"/>
                  </a:lnTo>
                  <a:lnTo>
                    <a:pt x="2119418" y="2529704"/>
                  </a:lnTo>
                  <a:lnTo>
                    <a:pt x="2081119" y="2553571"/>
                  </a:lnTo>
                  <a:lnTo>
                    <a:pt x="2041992" y="2576203"/>
                  </a:lnTo>
                  <a:lnTo>
                    <a:pt x="2002067" y="2597572"/>
                  </a:lnTo>
                  <a:lnTo>
                    <a:pt x="1961369" y="2617652"/>
                  </a:lnTo>
                  <a:lnTo>
                    <a:pt x="1919927" y="2636414"/>
                  </a:lnTo>
                  <a:lnTo>
                    <a:pt x="1877767" y="2653832"/>
                  </a:lnTo>
                  <a:lnTo>
                    <a:pt x="1834917" y="2669878"/>
                  </a:lnTo>
                  <a:lnTo>
                    <a:pt x="1791405" y="2684526"/>
                  </a:lnTo>
                  <a:lnTo>
                    <a:pt x="1747256" y="2697747"/>
                  </a:lnTo>
                  <a:lnTo>
                    <a:pt x="1702499" y="2709515"/>
                  </a:lnTo>
                  <a:lnTo>
                    <a:pt x="1657161" y="2719803"/>
                  </a:lnTo>
                  <a:lnTo>
                    <a:pt x="1611269" y="2728582"/>
                  </a:lnTo>
                  <a:lnTo>
                    <a:pt x="1564850" y="2735826"/>
                  </a:lnTo>
                  <a:lnTo>
                    <a:pt x="1517932" y="2741508"/>
                  </a:lnTo>
                  <a:lnTo>
                    <a:pt x="1470542" y="2745601"/>
                  </a:lnTo>
                  <a:lnTo>
                    <a:pt x="1422707" y="2748076"/>
                  </a:lnTo>
                  <a:lnTo>
                    <a:pt x="1374454" y="2748907"/>
                  </a:lnTo>
                  <a:close/>
                </a:path>
              </a:pathLst>
            </a:custGeom>
            <a:solidFill>
              <a:srgbClr val="C76900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5387394" y="3448761"/>
            <a:ext cx="1303655" cy="11912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650" b="1" spc="-25">
                <a:solidFill>
                  <a:srgbClr val="FFFFFF"/>
                </a:solidFill>
                <a:latin typeface="微软雅黑"/>
                <a:cs typeface="微软雅黑"/>
              </a:rPr>
              <a:t>VS</a:t>
            </a:r>
            <a:endParaRPr sz="7650">
              <a:latin typeface="微软雅黑"/>
              <a:cs typeface="微软雅黑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1176414" y="2817090"/>
            <a:ext cx="2894330" cy="76200"/>
          </a:xfrm>
          <a:custGeom>
            <a:rect l="l" t="t" r="r" b="b"/>
            <a:pathLst>
              <a:path w="2894329" h="76200">
                <a:moveTo>
                  <a:pt x="38100" y="76200"/>
                </a:moveTo>
                <a:lnTo>
                  <a:pt x="23269" y="73206"/>
                </a:lnTo>
                <a:lnTo>
                  <a:pt x="11159" y="65040"/>
                </a:lnTo>
                <a:lnTo>
                  <a:pt x="2994" y="52930"/>
                </a:lnTo>
                <a:lnTo>
                  <a:pt x="0" y="38100"/>
                </a:lnTo>
                <a:lnTo>
                  <a:pt x="2994" y="23269"/>
                </a:lnTo>
                <a:lnTo>
                  <a:pt x="11159" y="11159"/>
                </a:lnTo>
                <a:lnTo>
                  <a:pt x="23269" y="2994"/>
                </a:lnTo>
                <a:lnTo>
                  <a:pt x="38100" y="0"/>
                </a:lnTo>
                <a:lnTo>
                  <a:pt x="52930" y="2994"/>
                </a:lnTo>
                <a:lnTo>
                  <a:pt x="65040" y="11159"/>
                </a:lnTo>
                <a:lnTo>
                  <a:pt x="73205" y="23269"/>
                </a:lnTo>
                <a:lnTo>
                  <a:pt x="74917" y="31750"/>
                </a:lnTo>
                <a:lnTo>
                  <a:pt x="49538" y="31750"/>
                </a:lnTo>
                <a:lnTo>
                  <a:pt x="49538" y="44450"/>
                </a:lnTo>
                <a:lnTo>
                  <a:pt x="74917" y="44450"/>
                </a:lnTo>
                <a:lnTo>
                  <a:pt x="73205" y="52930"/>
                </a:lnTo>
                <a:lnTo>
                  <a:pt x="65040" y="65040"/>
                </a:lnTo>
                <a:lnTo>
                  <a:pt x="52930" y="73206"/>
                </a:lnTo>
                <a:lnTo>
                  <a:pt x="38100" y="76200"/>
                </a:lnTo>
                <a:close/>
              </a:path>
              <a:path w="2894329" h="76200">
                <a:moveTo>
                  <a:pt x="74917" y="44450"/>
                </a:moveTo>
                <a:lnTo>
                  <a:pt x="49538" y="44450"/>
                </a:lnTo>
                <a:lnTo>
                  <a:pt x="49538" y="31750"/>
                </a:lnTo>
                <a:lnTo>
                  <a:pt x="74917" y="31750"/>
                </a:lnTo>
                <a:lnTo>
                  <a:pt x="76200" y="38100"/>
                </a:lnTo>
                <a:lnTo>
                  <a:pt x="74917" y="44450"/>
                </a:lnTo>
                <a:close/>
              </a:path>
              <a:path w="2894329" h="76200">
                <a:moveTo>
                  <a:pt x="2894155" y="44450"/>
                </a:moveTo>
                <a:lnTo>
                  <a:pt x="74917" y="44450"/>
                </a:lnTo>
                <a:lnTo>
                  <a:pt x="76200" y="38100"/>
                </a:lnTo>
                <a:lnTo>
                  <a:pt x="74917" y="31750"/>
                </a:lnTo>
                <a:lnTo>
                  <a:pt x="2894155" y="31750"/>
                </a:lnTo>
                <a:lnTo>
                  <a:pt x="2894155" y="4445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1196197" y="3006875"/>
            <a:ext cx="2940050" cy="9512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分析行业内的主要竞争者，包括他们的市场份额、产品和服务、竞争优势和劣</a:t>
            </a:r>
            <a:r>
              <a:rPr sz="1350" spc="-20">
                <a:solidFill>
                  <a:srgbClr val="FFFFFF"/>
                </a:solidFill>
                <a:latin typeface="微软雅黑"/>
                <a:cs typeface="微软雅黑"/>
              </a:rPr>
              <a:t>势等。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0011145" y="2275469"/>
            <a:ext cx="1049020" cy="33274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15">
                <a:solidFill>
                  <a:srgbClr val="FF6C1A"/>
                </a:solidFill>
                <a:latin typeface="微软雅黑"/>
                <a:cs typeface="微软雅黑"/>
              </a:rPr>
              <a:t>竞争策略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8117650" y="2817101"/>
            <a:ext cx="2894330" cy="76200"/>
          </a:xfrm>
          <a:custGeom>
            <a:rect l="l" t="t" r="r" b="b"/>
            <a:pathLst>
              <a:path w="2894329" h="76200">
                <a:moveTo>
                  <a:pt x="2894165" y="38100"/>
                </a:moveTo>
                <a:lnTo>
                  <a:pt x="2870885" y="2984"/>
                </a:lnTo>
                <a:lnTo>
                  <a:pt x="2856065" y="0"/>
                </a:lnTo>
                <a:lnTo>
                  <a:pt x="2841231" y="2984"/>
                </a:lnTo>
                <a:lnTo>
                  <a:pt x="2829115" y="11150"/>
                </a:lnTo>
                <a:lnTo>
                  <a:pt x="2820949" y="23266"/>
                </a:lnTo>
                <a:lnTo>
                  <a:pt x="2819235" y="31750"/>
                </a:lnTo>
                <a:lnTo>
                  <a:pt x="0" y="31750"/>
                </a:lnTo>
                <a:lnTo>
                  <a:pt x="0" y="38100"/>
                </a:lnTo>
                <a:lnTo>
                  <a:pt x="0" y="44450"/>
                </a:lnTo>
                <a:lnTo>
                  <a:pt x="2819235" y="44450"/>
                </a:lnTo>
                <a:lnTo>
                  <a:pt x="2820949" y="52920"/>
                </a:lnTo>
                <a:lnTo>
                  <a:pt x="2829115" y="65036"/>
                </a:lnTo>
                <a:lnTo>
                  <a:pt x="2841231" y="73202"/>
                </a:lnTo>
                <a:lnTo>
                  <a:pt x="2856065" y="76200"/>
                </a:lnTo>
                <a:lnTo>
                  <a:pt x="2870885" y="73202"/>
                </a:lnTo>
                <a:lnTo>
                  <a:pt x="2883001" y="65036"/>
                </a:lnTo>
                <a:lnTo>
                  <a:pt x="2891167" y="52920"/>
                </a:lnTo>
                <a:lnTo>
                  <a:pt x="2892882" y="44450"/>
                </a:lnTo>
                <a:lnTo>
                  <a:pt x="2894165" y="38100"/>
                </a:lnTo>
                <a:close/>
              </a:path>
            </a:pathLst>
          </a:custGeom>
          <a:solidFill>
            <a:srgbClr val="FF6C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 txBox="1"/>
          <p:nvPr/>
        </p:nvSpPr>
        <p:spPr>
          <a:xfrm>
            <a:off x="7928808" y="3006875"/>
            <a:ext cx="3282950" cy="642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8D3300"/>
                </a:solidFill>
                <a:latin typeface="微软雅黑"/>
                <a:cs typeface="微软雅黑"/>
              </a:rPr>
              <a:t>分析行业内竞争者的竞争策略，包括价格</a:t>
            </a:r>
            <a:r>
              <a:rPr sz="1350" spc="-50">
                <a:solidFill>
                  <a:srgbClr val="8D3300"/>
                </a:solidFill>
                <a:latin typeface="微软雅黑"/>
                <a:cs typeface="微软雅黑"/>
              </a:rPr>
              <a:t> </a:t>
            </a:r>
            <a:r>
              <a:rPr sz="1350" spc="-5">
                <a:solidFill>
                  <a:srgbClr val="8D3300"/>
                </a:solidFill>
                <a:latin typeface="微软雅黑"/>
                <a:cs typeface="微软雅黑"/>
              </a:rPr>
              <a:t>策略、市场推广策略、新产品开发策略等。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196197" y="2275469"/>
            <a:ext cx="1304290" cy="33274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10">
                <a:solidFill>
                  <a:srgbClr val="FFFFFF"/>
                </a:solidFill>
                <a:latin typeface="微软雅黑"/>
                <a:cs typeface="微软雅黑"/>
              </a:rPr>
              <a:t>主要竞争者</a:t>
            </a:r>
            <a:endParaRPr sz="2000">
              <a:latin typeface="微软雅黑"/>
              <a:cs typeface="微软雅黑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5" name="object 1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5" name="object 35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1549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竞争格局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0" spc="-25">
                <a:solidFill>
                  <a:srgbClr val="FFFFFF"/>
                </a:solidFill>
              </a:rPr>
              <a:t>02</a:t>
            </a:r>
            <a:endParaRPr sz="6000"/>
          </a:p>
        </p:txBody>
      </p:sp>
      <p:sp>
        <p:nvSpPr>
          <p:cNvPr id="3" name="object 3"/>
          <p:cNvSpPr txBox="1"/>
          <p:nvPr/>
        </p:nvSpPr>
        <p:spPr>
          <a:xfrm>
            <a:off x="4711704" y="3007364"/>
            <a:ext cx="27686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10">
                <a:solidFill>
                  <a:srgbClr val="FFFFFF"/>
                </a:solidFill>
                <a:latin typeface="微软雅黑"/>
                <a:cs typeface="微软雅黑"/>
              </a:rPr>
              <a:t>行业报告概览</a:t>
            </a:r>
            <a:endParaRPr sz="36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778586" y="4047426"/>
            <a:ext cx="10634980" cy="1699260"/>
          </a:xfrm>
          <a:custGeom>
            <a:rect l="l" t="t" r="r" b="b"/>
            <a:pathLst>
              <a:path w="10634980" h="1699260">
                <a:moveTo>
                  <a:pt x="10634815" y="283146"/>
                </a:moveTo>
                <a:lnTo>
                  <a:pt x="10631107" y="237210"/>
                </a:lnTo>
                <a:lnTo>
                  <a:pt x="10620388" y="193649"/>
                </a:lnTo>
                <a:lnTo>
                  <a:pt x="10603217" y="153022"/>
                </a:lnTo>
                <a:lnTo>
                  <a:pt x="10580192" y="115925"/>
                </a:lnTo>
                <a:lnTo>
                  <a:pt x="10551884" y="82931"/>
                </a:lnTo>
                <a:lnTo>
                  <a:pt x="10518902" y="54635"/>
                </a:lnTo>
                <a:lnTo>
                  <a:pt x="10481805" y="31610"/>
                </a:lnTo>
                <a:lnTo>
                  <a:pt x="10441178" y="14439"/>
                </a:lnTo>
                <a:lnTo>
                  <a:pt x="10397604" y="3708"/>
                </a:lnTo>
                <a:lnTo>
                  <a:pt x="10351681" y="0"/>
                </a:lnTo>
                <a:lnTo>
                  <a:pt x="5304218" y="0"/>
                </a:lnTo>
                <a:lnTo>
                  <a:pt x="5263223" y="3314"/>
                </a:lnTo>
                <a:lnTo>
                  <a:pt x="5222227" y="0"/>
                </a:lnTo>
                <a:lnTo>
                  <a:pt x="283133" y="0"/>
                </a:lnTo>
                <a:lnTo>
                  <a:pt x="237210" y="3708"/>
                </a:lnTo>
                <a:lnTo>
                  <a:pt x="193636" y="14439"/>
                </a:lnTo>
                <a:lnTo>
                  <a:pt x="153022" y="31610"/>
                </a:lnTo>
                <a:lnTo>
                  <a:pt x="115912" y="54635"/>
                </a:lnTo>
                <a:lnTo>
                  <a:pt x="82931" y="82931"/>
                </a:lnTo>
                <a:lnTo>
                  <a:pt x="54622" y="115925"/>
                </a:lnTo>
                <a:lnTo>
                  <a:pt x="31597" y="153022"/>
                </a:lnTo>
                <a:lnTo>
                  <a:pt x="14427" y="193649"/>
                </a:lnTo>
                <a:lnTo>
                  <a:pt x="3695" y="237210"/>
                </a:lnTo>
                <a:lnTo>
                  <a:pt x="0" y="283146"/>
                </a:lnTo>
                <a:lnTo>
                  <a:pt x="0" y="1415656"/>
                </a:lnTo>
                <a:lnTo>
                  <a:pt x="3695" y="1461579"/>
                </a:lnTo>
                <a:lnTo>
                  <a:pt x="14427" y="1505153"/>
                </a:lnTo>
                <a:lnTo>
                  <a:pt x="31597" y="1545780"/>
                </a:lnTo>
                <a:lnTo>
                  <a:pt x="54622" y="1582877"/>
                </a:lnTo>
                <a:lnTo>
                  <a:pt x="82918" y="1615871"/>
                </a:lnTo>
                <a:lnTo>
                  <a:pt x="115912" y="1644167"/>
                </a:lnTo>
                <a:lnTo>
                  <a:pt x="153009" y="1667192"/>
                </a:lnTo>
                <a:lnTo>
                  <a:pt x="193636" y="1684362"/>
                </a:lnTo>
                <a:lnTo>
                  <a:pt x="237210" y="1695094"/>
                </a:lnTo>
                <a:lnTo>
                  <a:pt x="283133" y="1698790"/>
                </a:lnTo>
                <a:lnTo>
                  <a:pt x="5222227" y="1698790"/>
                </a:lnTo>
                <a:lnTo>
                  <a:pt x="5263223" y="1695500"/>
                </a:lnTo>
                <a:lnTo>
                  <a:pt x="5304218" y="1698790"/>
                </a:lnTo>
                <a:lnTo>
                  <a:pt x="10351681" y="1698790"/>
                </a:lnTo>
                <a:lnTo>
                  <a:pt x="10397604" y="1695094"/>
                </a:lnTo>
                <a:lnTo>
                  <a:pt x="10441178" y="1684362"/>
                </a:lnTo>
                <a:lnTo>
                  <a:pt x="10481793" y="1667192"/>
                </a:lnTo>
                <a:lnTo>
                  <a:pt x="10518902" y="1644167"/>
                </a:lnTo>
                <a:lnTo>
                  <a:pt x="10551884" y="1615871"/>
                </a:lnTo>
                <a:lnTo>
                  <a:pt x="10580192" y="1582877"/>
                </a:lnTo>
                <a:lnTo>
                  <a:pt x="10603217" y="1545780"/>
                </a:lnTo>
                <a:lnTo>
                  <a:pt x="10620388" y="1505153"/>
                </a:lnTo>
                <a:lnTo>
                  <a:pt x="10631107" y="1461579"/>
                </a:lnTo>
                <a:lnTo>
                  <a:pt x="10634815" y="1415656"/>
                </a:lnTo>
                <a:lnTo>
                  <a:pt x="10634815" y="283146"/>
                </a:lnTo>
                <a:close/>
              </a:path>
            </a:pathLst>
          </a:custGeom>
          <a:solidFill>
            <a:srgbClr val="FF6C1A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3" name="object 3"/>
          <p:cNvGrpSpPr/>
          <p:nvPr/>
        </p:nvGrpSpPr>
        <p:grpSpPr>
          <a:xfrm>
            <a:off x="494052" y="1747647"/>
            <a:ext cx="11207750" cy="4011295"/>
            <a:chOff x="494052" y="1747647"/>
            <a:chExt cx="11207750" cy="4011295"/>
          </a:xfrm>
        </p:grpSpPr>
        <p:sp>
          <p:nvSpPr>
            <p:cNvPr id="4" name="object 4"/>
            <p:cNvSpPr/>
            <p:nvPr/>
          </p:nvSpPr>
          <p:spPr>
            <a:xfrm>
              <a:off x="778586" y="1935251"/>
              <a:ext cx="10634980" cy="1710055"/>
            </a:xfrm>
            <a:custGeom>
              <a:rect l="l" t="t" r="r" b="b"/>
              <a:pathLst>
                <a:path w="10634980" h="1710054">
                  <a:moveTo>
                    <a:pt x="10634815" y="284937"/>
                  </a:moveTo>
                  <a:lnTo>
                    <a:pt x="10631094" y="238721"/>
                  </a:lnTo>
                  <a:lnTo>
                    <a:pt x="10620286" y="194881"/>
                  </a:lnTo>
                  <a:lnTo>
                    <a:pt x="10603014" y="154000"/>
                  </a:lnTo>
                  <a:lnTo>
                    <a:pt x="10579837" y="116662"/>
                  </a:lnTo>
                  <a:lnTo>
                    <a:pt x="10551363" y="83451"/>
                  </a:lnTo>
                  <a:lnTo>
                    <a:pt x="10518165" y="54978"/>
                  </a:lnTo>
                  <a:lnTo>
                    <a:pt x="10480827" y="31800"/>
                  </a:lnTo>
                  <a:lnTo>
                    <a:pt x="10439933" y="14528"/>
                  </a:lnTo>
                  <a:lnTo>
                    <a:pt x="10396093" y="3733"/>
                  </a:lnTo>
                  <a:lnTo>
                    <a:pt x="10349878" y="0"/>
                  </a:lnTo>
                  <a:lnTo>
                    <a:pt x="5306022" y="0"/>
                  </a:lnTo>
                  <a:lnTo>
                    <a:pt x="5263210" y="3467"/>
                  </a:lnTo>
                  <a:lnTo>
                    <a:pt x="5220411" y="0"/>
                  </a:lnTo>
                  <a:lnTo>
                    <a:pt x="284937" y="0"/>
                  </a:lnTo>
                  <a:lnTo>
                    <a:pt x="238721" y="3733"/>
                  </a:lnTo>
                  <a:lnTo>
                    <a:pt x="194881" y="14528"/>
                  </a:lnTo>
                  <a:lnTo>
                    <a:pt x="153987" y="31800"/>
                  </a:lnTo>
                  <a:lnTo>
                    <a:pt x="116649" y="54978"/>
                  </a:lnTo>
                  <a:lnTo>
                    <a:pt x="83451" y="83451"/>
                  </a:lnTo>
                  <a:lnTo>
                    <a:pt x="54978" y="116662"/>
                  </a:lnTo>
                  <a:lnTo>
                    <a:pt x="31800" y="154000"/>
                  </a:lnTo>
                  <a:lnTo>
                    <a:pt x="14516" y="194881"/>
                  </a:lnTo>
                  <a:lnTo>
                    <a:pt x="3721" y="238721"/>
                  </a:lnTo>
                  <a:lnTo>
                    <a:pt x="0" y="284937"/>
                  </a:lnTo>
                  <a:lnTo>
                    <a:pt x="0" y="1424686"/>
                  </a:lnTo>
                  <a:lnTo>
                    <a:pt x="3721" y="1470901"/>
                  </a:lnTo>
                  <a:lnTo>
                    <a:pt x="14516" y="1514754"/>
                  </a:lnTo>
                  <a:lnTo>
                    <a:pt x="31800" y="1555635"/>
                  </a:lnTo>
                  <a:lnTo>
                    <a:pt x="54978" y="1592973"/>
                  </a:lnTo>
                  <a:lnTo>
                    <a:pt x="83451" y="1626171"/>
                  </a:lnTo>
                  <a:lnTo>
                    <a:pt x="116649" y="1654644"/>
                  </a:lnTo>
                  <a:lnTo>
                    <a:pt x="153987" y="1677822"/>
                  </a:lnTo>
                  <a:lnTo>
                    <a:pt x="194868" y="1695107"/>
                  </a:lnTo>
                  <a:lnTo>
                    <a:pt x="238721" y="1705902"/>
                  </a:lnTo>
                  <a:lnTo>
                    <a:pt x="284937" y="1709623"/>
                  </a:lnTo>
                  <a:lnTo>
                    <a:pt x="5220411" y="1709623"/>
                  </a:lnTo>
                  <a:lnTo>
                    <a:pt x="5263210" y="1706181"/>
                  </a:lnTo>
                  <a:lnTo>
                    <a:pt x="5306022" y="1709623"/>
                  </a:lnTo>
                  <a:lnTo>
                    <a:pt x="10349878" y="1709623"/>
                  </a:lnTo>
                  <a:lnTo>
                    <a:pt x="10396093" y="1705902"/>
                  </a:lnTo>
                  <a:lnTo>
                    <a:pt x="10439933" y="1695107"/>
                  </a:lnTo>
                  <a:lnTo>
                    <a:pt x="10480827" y="1677822"/>
                  </a:lnTo>
                  <a:lnTo>
                    <a:pt x="10518153" y="1654644"/>
                  </a:lnTo>
                  <a:lnTo>
                    <a:pt x="10551363" y="1626171"/>
                  </a:lnTo>
                  <a:lnTo>
                    <a:pt x="10579837" y="1592973"/>
                  </a:lnTo>
                  <a:lnTo>
                    <a:pt x="10603014" y="1555635"/>
                  </a:lnTo>
                  <a:lnTo>
                    <a:pt x="10620286" y="1514754"/>
                  </a:lnTo>
                  <a:lnTo>
                    <a:pt x="10631094" y="1470901"/>
                  </a:lnTo>
                  <a:lnTo>
                    <a:pt x="10634815" y="1424686"/>
                  </a:lnTo>
                  <a:lnTo>
                    <a:pt x="10634815" y="284937"/>
                  </a:lnTo>
                  <a:close/>
                </a:path>
              </a:pathLst>
            </a:custGeom>
            <a:solidFill>
              <a:srgbClr val="FF6C1A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208185" y="1910608"/>
              <a:ext cx="3775621" cy="3848100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4954761" y="2673647"/>
              <a:ext cx="2282825" cy="2332990"/>
            </a:xfrm>
            <a:custGeom>
              <a:rect l="l" t="t" r="r" b="b"/>
              <a:pathLst>
                <a:path w="2282825" h="2332990">
                  <a:moveTo>
                    <a:pt x="1141236" y="0"/>
                  </a:moveTo>
                  <a:close/>
                </a:path>
                <a:path w="2282825" h="2332990">
                  <a:moveTo>
                    <a:pt x="2282475" y="1166406"/>
                  </a:moveTo>
                  <a:lnTo>
                    <a:pt x="1" y="1166406"/>
                  </a:lnTo>
                  <a:lnTo>
                    <a:pt x="1002" y="1117099"/>
                  </a:lnTo>
                  <a:lnTo>
                    <a:pt x="3979" y="1068315"/>
                  </a:lnTo>
                  <a:lnTo>
                    <a:pt x="8893" y="1020093"/>
                  </a:lnTo>
                  <a:lnTo>
                    <a:pt x="15703" y="972474"/>
                  </a:lnTo>
                  <a:lnTo>
                    <a:pt x="24371" y="925498"/>
                  </a:lnTo>
                  <a:lnTo>
                    <a:pt x="34856" y="879205"/>
                  </a:lnTo>
                  <a:lnTo>
                    <a:pt x="47119" y="833636"/>
                  </a:lnTo>
                  <a:lnTo>
                    <a:pt x="61120" y="788832"/>
                  </a:lnTo>
                  <a:lnTo>
                    <a:pt x="76820" y="744833"/>
                  </a:lnTo>
                  <a:lnTo>
                    <a:pt x="94179" y="701680"/>
                  </a:lnTo>
                  <a:lnTo>
                    <a:pt x="113157" y="659412"/>
                  </a:lnTo>
                  <a:lnTo>
                    <a:pt x="133715" y="618071"/>
                  </a:lnTo>
                  <a:lnTo>
                    <a:pt x="155814" y="577697"/>
                  </a:lnTo>
                  <a:lnTo>
                    <a:pt x="179413" y="538330"/>
                  </a:lnTo>
                  <a:lnTo>
                    <a:pt x="204473" y="500011"/>
                  </a:lnTo>
                  <a:lnTo>
                    <a:pt x="230955" y="462781"/>
                  </a:lnTo>
                  <a:lnTo>
                    <a:pt x="258819" y="426680"/>
                  </a:lnTo>
                  <a:lnTo>
                    <a:pt x="288024" y="391748"/>
                  </a:lnTo>
                  <a:lnTo>
                    <a:pt x="318533" y="358026"/>
                  </a:lnTo>
                  <a:lnTo>
                    <a:pt x="350304" y="325554"/>
                  </a:lnTo>
                  <a:lnTo>
                    <a:pt x="383298" y="294373"/>
                  </a:lnTo>
                  <a:lnTo>
                    <a:pt x="417477" y="264523"/>
                  </a:lnTo>
                  <a:lnTo>
                    <a:pt x="452799" y="236045"/>
                  </a:lnTo>
                  <a:lnTo>
                    <a:pt x="489226" y="208980"/>
                  </a:lnTo>
                  <a:lnTo>
                    <a:pt x="526718" y="183367"/>
                  </a:lnTo>
                  <a:lnTo>
                    <a:pt x="565235" y="159247"/>
                  </a:lnTo>
                  <a:lnTo>
                    <a:pt x="604738" y="136661"/>
                  </a:lnTo>
                  <a:lnTo>
                    <a:pt x="645187" y="115650"/>
                  </a:lnTo>
                  <a:lnTo>
                    <a:pt x="686543" y="96253"/>
                  </a:lnTo>
                  <a:lnTo>
                    <a:pt x="728765" y="78511"/>
                  </a:lnTo>
                  <a:lnTo>
                    <a:pt x="771815" y="62465"/>
                  </a:lnTo>
                  <a:lnTo>
                    <a:pt x="815652" y="48155"/>
                  </a:lnTo>
                  <a:lnTo>
                    <a:pt x="860238" y="35622"/>
                  </a:lnTo>
                  <a:lnTo>
                    <a:pt x="905532" y="24906"/>
                  </a:lnTo>
                  <a:lnTo>
                    <a:pt x="951494" y="16048"/>
                  </a:lnTo>
                  <a:lnTo>
                    <a:pt x="998086" y="9087"/>
                  </a:lnTo>
                  <a:lnTo>
                    <a:pt x="1045268" y="4065"/>
                  </a:lnTo>
                  <a:lnTo>
                    <a:pt x="1093001" y="1023"/>
                  </a:lnTo>
                  <a:lnTo>
                    <a:pt x="1141236" y="0"/>
                  </a:lnTo>
                  <a:lnTo>
                    <a:pt x="1189479" y="1023"/>
                  </a:lnTo>
                  <a:lnTo>
                    <a:pt x="1237210" y="4066"/>
                  </a:lnTo>
                  <a:lnTo>
                    <a:pt x="1284392" y="9088"/>
                  </a:lnTo>
                  <a:lnTo>
                    <a:pt x="1330984" y="16048"/>
                  </a:lnTo>
                  <a:lnTo>
                    <a:pt x="1376946" y="24907"/>
                  </a:lnTo>
                  <a:lnTo>
                    <a:pt x="1422240" y="35623"/>
                  </a:lnTo>
                  <a:lnTo>
                    <a:pt x="1466825" y="48156"/>
                  </a:lnTo>
                  <a:lnTo>
                    <a:pt x="1510662" y="62466"/>
                  </a:lnTo>
                  <a:lnTo>
                    <a:pt x="1553712" y="78512"/>
                  </a:lnTo>
                  <a:lnTo>
                    <a:pt x="1595934" y="96254"/>
                  </a:lnTo>
                  <a:lnTo>
                    <a:pt x="1637290" y="115651"/>
                  </a:lnTo>
                  <a:lnTo>
                    <a:pt x="1677739" y="136663"/>
                  </a:lnTo>
                  <a:lnTo>
                    <a:pt x="1717242" y="159249"/>
                  </a:lnTo>
                  <a:lnTo>
                    <a:pt x="1755759" y="183368"/>
                  </a:lnTo>
                  <a:lnTo>
                    <a:pt x="1793251" y="208981"/>
                  </a:lnTo>
                  <a:lnTo>
                    <a:pt x="1829678" y="236047"/>
                  </a:lnTo>
                  <a:lnTo>
                    <a:pt x="1865000" y="264525"/>
                  </a:lnTo>
                  <a:lnTo>
                    <a:pt x="1899178" y="294374"/>
                  </a:lnTo>
                  <a:lnTo>
                    <a:pt x="1932173" y="325555"/>
                  </a:lnTo>
                  <a:lnTo>
                    <a:pt x="1963944" y="358027"/>
                  </a:lnTo>
                  <a:lnTo>
                    <a:pt x="1994452" y="391749"/>
                  </a:lnTo>
                  <a:lnTo>
                    <a:pt x="2023658" y="426681"/>
                  </a:lnTo>
                  <a:lnTo>
                    <a:pt x="2051521" y="462783"/>
                  </a:lnTo>
                  <a:lnTo>
                    <a:pt x="2078003" y="500013"/>
                  </a:lnTo>
                  <a:lnTo>
                    <a:pt x="2103063" y="538332"/>
                  </a:lnTo>
                  <a:lnTo>
                    <a:pt x="2126662" y="577699"/>
                  </a:lnTo>
                  <a:lnTo>
                    <a:pt x="2148760" y="618073"/>
                  </a:lnTo>
                  <a:lnTo>
                    <a:pt x="2169319" y="659414"/>
                  </a:lnTo>
                  <a:lnTo>
                    <a:pt x="2188297" y="701681"/>
                  </a:lnTo>
                  <a:lnTo>
                    <a:pt x="2205656" y="744835"/>
                  </a:lnTo>
                  <a:lnTo>
                    <a:pt x="2221356" y="788834"/>
                  </a:lnTo>
                  <a:lnTo>
                    <a:pt x="2235357" y="833638"/>
                  </a:lnTo>
                  <a:lnTo>
                    <a:pt x="2247620" y="879207"/>
                  </a:lnTo>
                  <a:lnTo>
                    <a:pt x="2258105" y="925499"/>
                  </a:lnTo>
                  <a:lnTo>
                    <a:pt x="2266772" y="972475"/>
                  </a:lnTo>
                  <a:lnTo>
                    <a:pt x="2273582" y="1020095"/>
                  </a:lnTo>
                  <a:lnTo>
                    <a:pt x="2278496" y="1068316"/>
                  </a:lnTo>
                  <a:lnTo>
                    <a:pt x="2281473" y="1117100"/>
                  </a:lnTo>
                  <a:lnTo>
                    <a:pt x="2282475" y="1166406"/>
                  </a:lnTo>
                  <a:close/>
                </a:path>
                <a:path w="2282825" h="2332990">
                  <a:moveTo>
                    <a:pt x="1141237" y="2332811"/>
                  </a:moveTo>
                  <a:lnTo>
                    <a:pt x="1092996" y="2331788"/>
                  </a:lnTo>
                  <a:lnTo>
                    <a:pt x="1045265" y="2328745"/>
                  </a:lnTo>
                  <a:lnTo>
                    <a:pt x="998084" y="2323723"/>
                  </a:lnTo>
                  <a:lnTo>
                    <a:pt x="951492" y="2316762"/>
                  </a:lnTo>
                  <a:lnTo>
                    <a:pt x="905529" y="2307904"/>
                  </a:lnTo>
                  <a:lnTo>
                    <a:pt x="860235" y="2297188"/>
                  </a:lnTo>
                  <a:lnTo>
                    <a:pt x="815650" y="2284655"/>
                  </a:lnTo>
                  <a:lnTo>
                    <a:pt x="771813" y="2270345"/>
                  </a:lnTo>
                  <a:lnTo>
                    <a:pt x="728763" y="2254299"/>
                  </a:lnTo>
                  <a:lnTo>
                    <a:pt x="686541" y="2236557"/>
                  </a:lnTo>
                  <a:lnTo>
                    <a:pt x="645185" y="2217160"/>
                  </a:lnTo>
                  <a:lnTo>
                    <a:pt x="604736" y="2196148"/>
                  </a:lnTo>
                  <a:lnTo>
                    <a:pt x="565233" y="2173562"/>
                  </a:lnTo>
                  <a:lnTo>
                    <a:pt x="526716" y="2149443"/>
                  </a:lnTo>
                  <a:lnTo>
                    <a:pt x="489224" y="2123830"/>
                  </a:lnTo>
                  <a:lnTo>
                    <a:pt x="452797" y="2096764"/>
                  </a:lnTo>
                  <a:lnTo>
                    <a:pt x="417474" y="2068286"/>
                  </a:lnTo>
                  <a:lnTo>
                    <a:pt x="383296" y="2038437"/>
                  </a:lnTo>
                  <a:lnTo>
                    <a:pt x="350302" y="2007256"/>
                  </a:lnTo>
                  <a:lnTo>
                    <a:pt x="318530" y="1974784"/>
                  </a:lnTo>
                  <a:lnTo>
                    <a:pt x="288022" y="1941062"/>
                  </a:lnTo>
                  <a:lnTo>
                    <a:pt x="258817" y="1906130"/>
                  </a:lnTo>
                  <a:lnTo>
                    <a:pt x="230953" y="1870028"/>
                  </a:lnTo>
                  <a:lnTo>
                    <a:pt x="204471" y="1832798"/>
                  </a:lnTo>
                  <a:lnTo>
                    <a:pt x="179411" y="1794479"/>
                  </a:lnTo>
                  <a:lnTo>
                    <a:pt x="155812" y="1755113"/>
                  </a:lnTo>
                  <a:lnTo>
                    <a:pt x="133714" y="1714738"/>
                  </a:lnTo>
                  <a:lnTo>
                    <a:pt x="113155" y="1673397"/>
                  </a:lnTo>
                  <a:lnTo>
                    <a:pt x="94177" y="1631130"/>
                  </a:lnTo>
                  <a:lnTo>
                    <a:pt x="76818" y="1587976"/>
                  </a:lnTo>
                  <a:lnTo>
                    <a:pt x="61118" y="1543977"/>
                  </a:lnTo>
                  <a:lnTo>
                    <a:pt x="47117" y="1499173"/>
                  </a:lnTo>
                  <a:lnTo>
                    <a:pt x="34854" y="1453605"/>
                  </a:lnTo>
                  <a:lnTo>
                    <a:pt x="24369" y="1407312"/>
                  </a:lnTo>
                  <a:lnTo>
                    <a:pt x="15702" y="1360336"/>
                  </a:lnTo>
                  <a:lnTo>
                    <a:pt x="8891" y="1312717"/>
                  </a:lnTo>
                  <a:lnTo>
                    <a:pt x="3978" y="1264495"/>
                  </a:lnTo>
                  <a:lnTo>
                    <a:pt x="1001" y="1215711"/>
                  </a:lnTo>
                  <a:lnTo>
                    <a:pt x="0" y="1166405"/>
                  </a:lnTo>
                  <a:lnTo>
                    <a:pt x="2282475" y="1166406"/>
                  </a:lnTo>
                  <a:lnTo>
                    <a:pt x="2281473" y="1215711"/>
                  </a:lnTo>
                  <a:lnTo>
                    <a:pt x="2278496" y="1264495"/>
                  </a:lnTo>
                  <a:lnTo>
                    <a:pt x="2273582" y="1312717"/>
                  </a:lnTo>
                  <a:lnTo>
                    <a:pt x="2266772" y="1360336"/>
                  </a:lnTo>
                  <a:lnTo>
                    <a:pt x="2258104" y="1407312"/>
                  </a:lnTo>
                  <a:lnTo>
                    <a:pt x="2247620" y="1453605"/>
                  </a:lnTo>
                  <a:lnTo>
                    <a:pt x="2235357" y="1499174"/>
                  </a:lnTo>
                  <a:lnTo>
                    <a:pt x="2221356" y="1543978"/>
                  </a:lnTo>
                  <a:lnTo>
                    <a:pt x="2205656" y="1587977"/>
                  </a:lnTo>
                  <a:lnTo>
                    <a:pt x="2188297" y="1631130"/>
                  </a:lnTo>
                  <a:lnTo>
                    <a:pt x="2169319" y="1673398"/>
                  </a:lnTo>
                  <a:lnTo>
                    <a:pt x="2148760" y="1714739"/>
                  </a:lnTo>
                  <a:lnTo>
                    <a:pt x="2126662" y="1755113"/>
                  </a:lnTo>
                  <a:lnTo>
                    <a:pt x="2103063" y="1794479"/>
                  </a:lnTo>
                  <a:lnTo>
                    <a:pt x="2078002" y="1832798"/>
                  </a:lnTo>
                  <a:lnTo>
                    <a:pt x="2051521" y="1870029"/>
                  </a:lnTo>
                  <a:lnTo>
                    <a:pt x="2023657" y="1906130"/>
                  </a:lnTo>
                  <a:lnTo>
                    <a:pt x="1994452" y="1941062"/>
                  </a:lnTo>
                  <a:lnTo>
                    <a:pt x="1963944" y="1974784"/>
                  </a:lnTo>
                  <a:lnTo>
                    <a:pt x="1932172" y="2007256"/>
                  </a:lnTo>
                  <a:lnTo>
                    <a:pt x="1899178" y="2038437"/>
                  </a:lnTo>
                  <a:lnTo>
                    <a:pt x="1865000" y="2068287"/>
                  </a:lnTo>
                  <a:lnTo>
                    <a:pt x="1829677" y="2096765"/>
                  </a:lnTo>
                  <a:lnTo>
                    <a:pt x="1793250" y="2123830"/>
                  </a:lnTo>
                  <a:lnTo>
                    <a:pt x="1755758" y="2149443"/>
                  </a:lnTo>
                  <a:lnTo>
                    <a:pt x="1717241" y="2173563"/>
                  </a:lnTo>
                  <a:lnTo>
                    <a:pt x="1677738" y="2196148"/>
                  </a:lnTo>
                  <a:lnTo>
                    <a:pt x="1637289" y="2217160"/>
                  </a:lnTo>
                  <a:lnTo>
                    <a:pt x="1595934" y="2236557"/>
                  </a:lnTo>
                  <a:lnTo>
                    <a:pt x="1553712" y="2254299"/>
                  </a:lnTo>
                  <a:lnTo>
                    <a:pt x="1510662" y="2270345"/>
                  </a:lnTo>
                  <a:lnTo>
                    <a:pt x="1466825" y="2284655"/>
                  </a:lnTo>
                  <a:lnTo>
                    <a:pt x="1422240" y="2297188"/>
                  </a:lnTo>
                  <a:lnTo>
                    <a:pt x="1376946" y="2307904"/>
                  </a:lnTo>
                  <a:lnTo>
                    <a:pt x="1330983" y="2316763"/>
                  </a:lnTo>
                  <a:lnTo>
                    <a:pt x="1284392" y="2323723"/>
                  </a:lnTo>
                  <a:lnTo>
                    <a:pt x="1237210" y="2328745"/>
                  </a:lnTo>
                  <a:lnTo>
                    <a:pt x="1189479" y="2331788"/>
                  </a:lnTo>
                  <a:lnTo>
                    <a:pt x="1141237" y="2332811"/>
                  </a:lnTo>
                  <a:close/>
                </a:path>
              </a:pathLst>
            </a:custGeom>
            <a:solidFill>
              <a:srgbClr val="FF9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5632365" y="3409407"/>
              <a:ext cx="927735" cy="861694"/>
            </a:xfrm>
            <a:custGeom>
              <a:rect l="l" t="t" r="r" b="b"/>
              <a:pathLst>
                <a:path w="927734" h="861694">
                  <a:moveTo>
                    <a:pt x="463665" y="369124"/>
                  </a:moveTo>
                  <a:lnTo>
                    <a:pt x="0" y="246083"/>
                  </a:lnTo>
                  <a:lnTo>
                    <a:pt x="0" y="123041"/>
                  </a:lnTo>
                  <a:lnTo>
                    <a:pt x="463665" y="0"/>
                  </a:lnTo>
                  <a:lnTo>
                    <a:pt x="927269" y="123041"/>
                  </a:lnTo>
                  <a:lnTo>
                    <a:pt x="927269" y="246083"/>
                  </a:lnTo>
                  <a:lnTo>
                    <a:pt x="463665" y="369124"/>
                  </a:lnTo>
                  <a:close/>
                </a:path>
                <a:path w="927734" h="861694">
                  <a:moveTo>
                    <a:pt x="463665" y="615207"/>
                  </a:moveTo>
                  <a:lnTo>
                    <a:pt x="0" y="492166"/>
                  </a:lnTo>
                  <a:lnTo>
                    <a:pt x="0" y="369124"/>
                  </a:lnTo>
                  <a:lnTo>
                    <a:pt x="463665" y="492166"/>
                  </a:lnTo>
                  <a:lnTo>
                    <a:pt x="927269" y="492166"/>
                  </a:lnTo>
                  <a:lnTo>
                    <a:pt x="463665" y="615207"/>
                  </a:lnTo>
                  <a:close/>
                </a:path>
                <a:path w="927734" h="861694">
                  <a:moveTo>
                    <a:pt x="927269" y="492166"/>
                  </a:moveTo>
                  <a:lnTo>
                    <a:pt x="463665" y="492166"/>
                  </a:lnTo>
                  <a:lnTo>
                    <a:pt x="927269" y="369124"/>
                  </a:lnTo>
                  <a:lnTo>
                    <a:pt x="927269" y="492166"/>
                  </a:lnTo>
                  <a:close/>
                </a:path>
                <a:path w="927734" h="861694">
                  <a:moveTo>
                    <a:pt x="463665" y="861290"/>
                  </a:moveTo>
                  <a:lnTo>
                    <a:pt x="0" y="738249"/>
                  </a:lnTo>
                  <a:lnTo>
                    <a:pt x="0" y="615207"/>
                  </a:lnTo>
                  <a:lnTo>
                    <a:pt x="463665" y="738249"/>
                  </a:lnTo>
                  <a:lnTo>
                    <a:pt x="927269" y="738249"/>
                  </a:lnTo>
                  <a:lnTo>
                    <a:pt x="463665" y="861290"/>
                  </a:lnTo>
                  <a:close/>
                </a:path>
                <a:path w="927734" h="861694">
                  <a:moveTo>
                    <a:pt x="927269" y="738249"/>
                  </a:moveTo>
                  <a:lnTo>
                    <a:pt x="463665" y="738249"/>
                  </a:lnTo>
                  <a:lnTo>
                    <a:pt x="927269" y="615207"/>
                  </a:lnTo>
                  <a:lnTo>
                    <a:pt x="927269" y="738249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494042" y="1747659"/>
              <a:ext cx="11207750" cy="626745"/>
            </a:xfrm>
            <a:custGeom>
              <a:rect l="l" t="t" r="r" b="b"/>
              <a:pathLst>
                <a:path w="11207750" h="626744">
                  <a:moveTo>
                    <a:pt x="602818" y="313220"/>
                  </a:moveTo>
                  <a:lnTo>
                    <a:pt x="599541" y="266928"/>
                  </a:lnTo>
                  <a:lnTo>
                    <a:pt x="590054" y="222758"/>
                  </a:lnTo>
                  <a:lnTo>
                    <a:pt x="574802" y="181165"/>
                  </a:lnTo>
                  <a:lnTo>
                    <a:pt x="554253" y="142659"/>
                  </a:lnTo>
                  <a:lnTo>
                    <a:pt x="528878" y="107721"/>
                  </a:lnTo>
                  <a:lnTo>
                    <a:pt x="499148" y="76822"/>
                  </a:lnTo>
                  <a:lnTo>
                    <a:pt x="465531" y="50457"/>
                  </a:lnTo>
                  <a:lnTo>
                    <a:pt x="428472" y="29108"/>
                  </a:lnTo>
                  <a:lnTo>
                    <a:pt x="388454" y="13258"/>
                  </a:lnTo>
                  <a:lnTo>
                    <a:pt x="345948" y="3390"/>
                  </a:lnTo>
                  <a:lnTo>
                    <a:pt x="301409" y="0"/>
                  </a:lnTo>
                  <a:lnTo>
                    <a:pt x="256870" y="3390"/>
                  </a:lnTo>
                  <a:lnTo>
                    <a:pt x="214363" y="13258"/>
                  </a:lnTo>
                  <a:lnTo>
                    <a:pt x="174345" y="29108"/>
                  </a:lnTo>
                  <a:lnTo>
                    <a:pt x="137287" y="50457"/>
                  </a:lnTo>
                  <a:lnTo>
                    <a:pt x="103670" y="76822"/>
                  </a:lnTo>
                  <a:lnTo>
                    <a:pt x="73939" y="107721"/>
                  </a:lnTo>
                  <a:lnTo>
                    <a:pt x="48564" y="142659"/>
                  </a:lnTo>
                  <a:lnTo>
                    <a:pt x="28016" y="181165"/>
                  </a:lnTo>
                  <a:lnTo>
                    <a:pt x="12763" y="222758"/>
                  </a:lnTo>
                  <a:lnTo>
                    <a:pt x="3276" y="266928"/>
                  </a:lnTo>
                  <a:lnTo>
                    <a:pt x="0" y="313220"/>
                  </a:lnTo>
                  <a:lnTo>
                    <a:pt x="3276" y="359498"/>
                  </a:lnTo>
                  <a:lnTo>
                    <a:pt x="12763" y="403682"/>
                  </a:lnTo>
                  <a:lnTo>
                    <a:pt x="28016" y="445262"/>
                  </a:lnTo>
                  <a:lnTo>
                    <a:pt x="48564" y="483768"/>
                  </a:lnTo>
                  <a:lnTo>
                    <a:pt x="73939" y="518718"/>
                  </a:lnTo>
                  <a:lnTo>
                    <a:pt x="103670" y="549617"/>
                  </a:lnTo>
                  <a:lnTo>
                    <a:pt x="137287" y="575983"/>
                  </a:lnTo>
                  <a:lnTo>
                    <a:pt x="174345" y="597331"/>
                  </a:lnTo>
                  <a:lnTo>
                    <a:pt x="214363" y="613181"/>
                  </a:lnTo>
                  <a:lnTo>
                    <a:pt x="256870" y="623049"/>
                  </a:lnTo>
                  <a:lnTo>
                    <a:pt x="301409" y="626440"/>
                  </a:lnTo>
                  <a:lnTo>
                    <a:pt x="345948" y="623049"/>
                  </a:lnTo>
                  <a:lnTo>
                    <a:pt x="388454" y="613181"/>
                  </a:lnTo>
                  <a:lnTo>
                    <a:pt x="428472" y="597331"/>
                  </a:lnTo>
                  <a:lnTo>
                    <a:pt x="465531" y="575983"/>
                  </a:lnTo>
                  <a:lnTo>
                    <a:pt x="499148" y="549617"/>
                  </a:lnTo>
                  <a:lnTo>
                    <a:pt x="528878" y="518718"/>
                  </a:lnTo>
                  <a:lnTo>
                    <a:pt x="554253" y="483768"/>
                  </a:lnTo>
                  <a:lnTo>
                    <a:pt x="574802" y="445262"/>
                  </a:lnTo>
                  <a:lnTo>
                    <a:pt x="590054" y="403682"/>
                  </a:lnTo>
                  <a:lnTo>
                    <a:pt x="599541" y="359498"/>
                  </a:lnTo>
                  <a:lnTo>
                    <a:pt x="602818" y="313220"/>
                  </a:lnTo>
                  <a:close/>
                </a:path>
                <a:path w="11207750" h="626744">
                  <a:moveTo>
                    <a:pt x="11207140" y="313220"/>
                  </a:moveTo>
                  <a:lnTo>
                    <a:pt x="11203877" y="266928"/>
                  </a:lnTo>
                  <a:lnTo>
                    <a:pt x="11194377" y="222758"/>
                  </a:lnTo>
                  <a:lnTo>
                    <a:pt x="11179124" y="181165"/>
                  </a:lnTo>
                  <a:lnTo>
                    <a:pt x="11158588" y="142659"/>
                  </a:lnTo>
                  <a:lnTo>
                    <a:pt x="11133214" y="107721"/>
                  </a:lnTo>
                  <a:lnTo>
                    <a:pt x="11103483" y="76822"/>
                  </a:lnTo>
                  <a:lnTo>
                    <a:pt x="11069853" y="50457"/>
                  </a:lnTo>
                  <a:lnTo>
                    <a:pt x="11032808" y="29108"/>
                  </a:lnTo>
                  <a:lnTo>
                    <a:pt x="10992790" y="13258"/>
                  </a:lnTo>
                  <a:lnTo>
                    <a:pt x="10950283" y="3390"/>
                  </a:lnTo>
                  <a:lnTo>
                    <a:pt x="10905731" y="12"/>
                  </a:lnTo>
                  <a:lnTo>
                    <a:pt x="10861205" y="3390"/>
                  </a:lnTo>
                  <a:lnTo>
                    <a:pt x="10818686" y="13258"/>
                  </a:lnTo>
                  <a:lnTo>
                    <a:pt x="10778681" y="29108"/>
                  </a:lnTo>
                  <a:lnTo>
                    <a:pt x="10741622" y="50457"/>
                  </a:lnTo>
                  <a:lnTo>
                    <a:pt x="10707992" y="76822"/>
                  </a:lnTo>
                  <a:lnTo>
                    <a:pt x="10678262" y="107721"/>
                  </a:lnTo>
                  <a:lnTo>
                    <a:pt x="10652887" y="142659"/>
                  </a:lnTo>
                  <a:lnTo>
                    <a:pt x="10632351" y="181165"/>
                  </a:lnTo>
                  <a:lnTo>
                    <a:pt x="10617098" y="222758"/>
                  </a:lnTo>
                  <a:lnTo>
                    <a:pt x="10607599" y="266928"/>
                  </a:lnTo>
                  <a:lnTo>
                    <a:pt x="10604335" y="313220"/>
                  </a:lnTo>
                  <a:lnTo>
                    <a:pt x="10607599" y="359498"/>
                  </a:lnTo>
                  <a:lnTo>
                    <a:pt x="10617086" y="403682"/>
                  </a:lnTo>
                  <a:lnTo>
                    <a:pt x="10632338" y="445262"/>
                  </a:lnTo>
                  <a:lnTo>
                    <a:pt x="10652887" y="483768"/>
                  </a:lnTo>
                  <a:lnTo>
                    <a:pt x="10678262" y="518718"/>
                  </a:lnTo>
                  <a:lnTo>
                    <a:pt x="10707992" y="549617"/>
                  </a:lnTo>
                  <a:lnTo>
                    <a:pt x="10741622" y="575983"/>
                  </a:lnTo>
                  <a:lnTo>
                    <a:pt x="10778668" y="597331"/>
                  </a:lnTo>
                  <a:lnTo>
                    <a:pt x="10818686" y="613181"/>
                  </a:lnTo>
                  <a:lnTo>
                    <a:pt x="10861192" y="623049"/>
                  </a:lnTo>
                  <a:lnTo>
                    <a:pt x="10905731" y="626440"/>
                  </a:lnTo>
                  <a:lnTo>
                    <a:pt x="10950270" y="623049"/>
                  </a:lnTo>
                  <a:lnTo>
                    <a:pt x="10992790" y="613181"/>
                  </a:lnTo>
                  <a:lnTo>
                    <a:pt x="11032795" y="597331"/>
                  </a:lnTo>
                  <a:lnTo>
                    <a:pt x="11069853" y="575983"/>
                  </a:lnTo>
                  <a:lnTo>
                    <a:pt x="11103483" y="549617"/>
                  </a:lnTo>
                  <a:lnTo>
                    <a:pt x="11133214" y="518718"/>
                  </a:lnTo>
                  <a:lnTo>
                    <a:pt x="11158588" y="483768"/>
                  </a:lnTo>
                  <a:lnTo>
                    <a:pt x="11179124" y="445262"/>
                  </a:lnTo>
                  <a:lnTo>
                    <a:pt x="11194377" y="403682"/>
                  </a:lnTo>
                  <a:lnTo>
                    <a:pt x="11203877" y="359498"/>
                  </a:lnTo>
                  <a:lnTo>
                    <a:pt x="11207140" y="313220"/>
                  </a:lnTo>
                  <a:close/>
                </a:path>
              </a:pathLst>
            </a:custGeom>
            <a:solidFill>
              <a:srgbClr val="FF9000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9" name="object 9"/>
          <p:cNvSpPr txBox="1"/>
          <p:nvPr/>
        </p:nvSpPr>
        <p:spPr>
          <a:xfrm>
            <a:off x="8093650" y="2192695"/>
            <a:ext cx="3073400" cy="10795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78964">
              <a:lnSpc>
                <a:spcPct val="100000"/>
              </a:lnSpc>
              <a:spcBef>
                <a:spcPts val="100"/>
              </a:spcBef>
            </a:pPr>
            <a:r>
              <a:rPr sz="1950" b="1" spc="-15">
                <a:solidFill>
                  <a:srgbClr val="FFFFFF"/>
                </a:solidFill>
                <a:latin typeface="微软雅黑"/>
                <a:cs typeface="微软雅黑"/>
              </a:rPr>
              <a:t>竞争格局</a:t>
            </a:r>
            <a:endParaRPr sz="19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99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评估行业内企业的竞争状况，分析</a:t>
            </a:r>
            <a:endParaRPr sz="1500">
              <a:latin typeface="微软雅黑"/>
              <a:cs typeface="微软雅黑"/>
            </a:endParaRPr>
          </a:p>
          <a:p>
            <a:pPr marL="1536065">
              <a:lnSpc>
                <a:spcPct val="100000"/>
              </a:lnSpc>
              <a:spcBef>
                <a:spcPts val="360"/>
              </a:spcBef>
            </a:pP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竞争优势和劣势。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454952" y="5401195"/>
            <a:ext cx="11207750" cy="626745"/>
          </a:xfrm>
          <a:custGeom>
            <a:rect l="l" t="t" r="r" b="b"/>
            <a:pathLst>
              <a:path w="11207750" h="626745">
                <a:moveTo>
                  <a:pt x="602818" y="313220"/>
                </a:moveTo>
                <a:lnTo>
                  <a:pt x="599541" y="266928"/>
                </a:lnTo>
                <a:lnTo>
                  <a:pt x="590054" y="222758"/>
                </a:lnTo>
                <a:lnTo>
                  <a:pt x="574802" y="181165"/>
                </a:lnTo>
                <a:lnTo>
                  <a:pt x="554253" y="142659"/>
                </a:lnTo>
                <a:lnTo>
                  <a:pt x="528891" y="107721"/>
                </a:lnTo>
                <a:lnTo>
                  <a:pt x="499148" y="76822"/>
                </a:lnTo>
                <a:lnTo>
                  <a:pt x="465531" y="50457"/>
                </a:lnTo>
                <a:lnTo>
                  <a:pt x="428472" y="29108"/>
                </a:lnTo>
                <a:lnTo>
                  <a:pt x="388454" y="13258"/>
                </a:lnTo>
                <a:lnTo>
                  <a:pt x="345948" y="3390"/>
                </a:lnTo>
                <a:lnTo>
                  <a:pt x="301409" y="0"/>
                </a:lnTo>
                <a:lnTo>
                  <a:pt x="256882" y="3390"/>
                </a:lnTo>
                <a:lnTo>
                  <a:pt x="214363" y="13258"/>
                </a:lnTo>
                <a:lnTo>
                  <a:pt x="174345" y="29108"/>
                </a:lnTo>
                <a:lnTo>
                  <a:pt x="137287" y="50457"/>
                </a:lnTo>
                <a:lnTo>
                  <a:pt x="103670" y="76822"/>
                </a:lnTo>
                <a:lnTo>
                  <a:pt x="73939" y="107721"/>
                </a:lnTo>
                <a:lnTo>
                  <a:pt x="48564" y="142659"/>
                </a:lnTo>
                <a:lnTo>
                  <a:pt x="28016" y="181165"/>
                </a:lnTo>
                <a:lnTo>
                  <a:pt x="12763" y="222758"/>
                </a:lnTo>
                <a:lnTo>
                  <a:pt x="3276" y="266928"/>
                </a:lnTo>
                <a:lnTo>
                  <a:pt x="0" y="313220"/>
                </a:lnTo>
                <a:lnTo>
                  <a:pt x="3276" y="359498"/>
                </a:lnTo>
                <a:lnTo>
                  <a:pt x="12763" y="403682"/>
                </a:lnTo>
                <a:lnTo>
                  <a:pt x="28016" y="445262"/>
                </a:lnTo>
                <a:lnTo>
                  <a:pt x="48564" y="483768"/>
                </a:lnTo>
                <a:lnTo>
                  <a:pt x="73939" y="518718"/>
                </a:lnTo>
                <a:lnTo>
                  <a:pt x="103670" y="549617"/>
                </a:lnTo>
                <a:lnTo>
                  <a:pt x="137287" y="575983"/>
                </a:lnTo>
                <a:lnTo>
                  <a:pt x="174345" y="597331"/>
                </a:lnTo>
                <a:lnTo>
                  <a:pt x="214363" y="613181"/>
                </a:lnTo>
                <a:lnTo>
                  <a:pt x="256870" y="623049"/>
                </a:lnTo>
                <a:lnTo>
                  <a:pt x="301409" y="626440"/>
                </a:lnTo>
                <a:lnTo>
                  <a:pt x="345948" y="623049"/>
                </a:lnTo>
                <a:lnTo>
                  <a:pt x="388454" y="613181"/>
                </a:lnTo>
                <a:lnTo>
                  <a:pt x="428472" y="597331"/>
                </a:lnTo>
                <a:lnTo>
                  <a:pt x="465531" y="575983"/>
                </a:lnTo>
                <a:lnTo>
                  <a:pt x="499148" y="549617"/>
                </a:lnTo>
                <a:lnTo>
                  <a:pt x="528891" y="518718"/>
                </a:lnTo>
                <a:lnTo>
                  <a:pt x="554253" y="483768"/>
                </a:lnTo>
                <a:lnTo>
                  <a:pt x="574802" y="445262"/>
                </a:lnTo>
                <a:lnTo>
                  <a:pt x="590054" y="403682"/>
                </a:lnTo>
                <a:lnTo>
                  <a:pt x="599541" y="359498"/>
                </a:lnTo>
                <a:lnTo>
                  <a:pt x="602818" y="313220"/>
                </a:lnTo>
                <a:close/>
              </a:path>
              <a:path w="11207750" h="626745">
                <a:moveTo>
                  <a:pt x="11207140" y="313220"/>
                </a:moveTo>
                <a:lnTo>
                  <a:pt x="11203877" y="266928"/>
                </a:lnTo>
                <a:lnTo>
                  <a:pt x="11194377" y="222758"/>
                </a:lnTo>
                <a:lnTo>
                  <a:pt x="11179124" y="181165"/>
                </a:lnTo>
                <a:lnTo>
                  <a:pt x="11158588" y="142659"/>
                </a:lnTo>
                <a:lnTo>
                  <a:pt x="11133214" y="107721"/>
                </a:lnTo>
                <a:lnTo>
                  <a:pt x="11103483" y="76822"/>
                </a:lnTo>
                <a:lnTo>
                  <a:pt x="11069853" y="50457"/>
                </a:lnTo>
                <a:lnTo>
                  <a:pt x="11032808" y="29108"/>
                </a:lnTo>
                <a:lnTo>
                  <a:pt x="10992790" y="13258"/>
                </a:lnTo>
                <a:lnTo>
                  <a:pt x="10950283" y="3390"/>
                </a:lnTo>
                <a:lnTo>
                  <a:pt x="10905744" y="0"/>
                </a:lnTo>
                <a:lnTo>
                  <a:pt x="10861205" y="3390"/>
                </a:lnTo>
                <a:lnTo>
                  <a:pt x="10818698" y="13258"/>
                </a:lnTo>
                <a:lnTo>
                  <a:pt x="10778681" y="29108"/>
                </a:lnTo>
                <a:lnTo>
                  <a:pt x="10741622" y="50457"/>
                </a:lnTo>
                <a:lnTo>
                  <a:pt x="10707992" y="76822"/>
                </a:lnTo>
                <a:lnTo>
                  <a:pt x="10678262" y="107721"/>
                </a:lnTo>
                <a:lnTo>
                  <a:pt x="10652900" y="142659"/>
                </a:lnTo>
                <a:lnTo>
                  <a:pt x="10632351" y="181165"/>
                </a:lnTo>
                <a:lnTo>
                  <a:pt x="10617098" y="222758"/>
                </a:lnTo>
                <a:lnTo>
                  <a:pt x="10607599" y="266928"/>
                </a:lnTo>
                <a:lnTo>
                  <a:pt x="10604335" y="313220"/>
                </a:lnTo>
                <a:lnTo>
                  <a:pt x="10607599" y="359498"/>
                </a:lnTo>
                <a:lnTo>
                  <a:pt x="10617098" y="403682"/>
                </a:lnTo>
                <a:lnTo>
                  <a:pt x="10632338" y="445262"/>
                </a:lnTo>
                <a:lnTo>
                  <a:pt x="10652887" y="483768"/>
                </a:lnTo>
                <a:lnTo>
                  <a:pt x="10678262" y="518718"/>
                </a:lnTo>
                <a:lnTo>
                  <a:pt x="10707992" y="549617"/>
                </a:lnTo>
                <a:lnTo>
                  <a:pt x="10741622" y="575983"/>
                </a:lnTo>
                <a:lnTo>
                  <a:pt x="10778668" y="597331"/>
                </a:lnTo>
                <a:lnTo>
                  <a:pt x="10818686" y="613181"/>
                </a:lnTo>
                <a:lnTo>
                  <a:pt x="10861192" y="623049"/>
                </a:lnTo>
                <a:lnTo>
                  <a:pt x="10905731" y="626440"/>
                </a:lnTo>
                <a:lnTo>
                  <a:pt x="10950283" y="623049"/>
                </a:lnTo>
                <a:lnTo>
                  <a:pt x="10992790" y="613181"/>
                </a:lnTo>
                <a:lnTo>
                  <a:pt x="11032808" y="597331"/>
                </a:lnTo>
                <a:lnTo>
                  <a:pt x="11069853" y="575983"/>
                </a:lnTo>
                <a:lnTo>
                  <a:pt x="11103483" y="549617"/>
                </a:lnTo>
                <a:lnTo>
                  <a:pt x="11133214" y="518718"/>
                </a:lnTo>
                <a:lnTo>
                  <a:pt x="11158588" y="483768"/>
                </a:lnTo>
                <a:lnTo>
                  <a:pt x="11179124" y="445262"/>
                </a:lnTo>
                <a:lnTo>
                  <a:pt x="11194377" y="403682"/>
                </a:lnTo>
                <a:lnTo>
                  <a:pt x="11203877" y="359498"/>
                </a:lnTo>
                <a:lnTo>
                  <a:pt x="11207140" y="313220"/>
                </a:lnTo>
                <a:close/>
              </a:path>
            </a:pathLst>
          </a:custGeom>
          <a:solidFill>
            <a:srgbClr val="FF9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 txBox="1"/>
          <p:nvPr/>
        </p:nvSpPr>
        <p:spPr>
          <a:xfrm>
            <a:off x="599033" y="1816285"/>
            <a:ext cx="436245" cy="4254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60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260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1199976" y="1817504"/>
            <a:ext cx="436245" cy="4254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600" b="1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26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1151214" y="5484857"/>
            <a:ext cx="436245" cy="4254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600" b="1" spc="-25">
                <a:solidFill>
                  <a:srgbClr val="FFFFFF"/>
                </a:solidFill>
                <a:latin typeface="微软雅黑"/>
                <a:cs typeface="微软雅黑"/>
              </a:rPr>
              <a:t>04</a:t>
            </a:r>
            <a:endParaRPr sz="2600">
              <a:latin typeface="微软雅黑"/>
              <a:cs typeface="微软雅黑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550265" y="5472666"/>
            <a:ext cx="436245" cy="4254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600" b="1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2600">
              <a:latin typeface="微软雅黑"/>
              <a:cs typeface="微软雅黑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8093650" y="4304511"/>
            <a:ext cx="3073400" cy="10560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78964">
              <a:lnSpc>
                <a:spcPct val="100000"/>
              </a:lnSpc>
              <a:spcBef>
                <a:spcPts val="100"/>
              </a:spcBef>
            </a:pPr>
            <a:r>
              <a:rPr sz="1950" b="1" spc="-15">
                <a:solidFill>
                  <a:srgbClr val="FFFFFF"/>
                </a:solidFill>
                <a:latin typeface="微软雅黑"/>
                <a:cs typeface="微软雅黑"/>
              </a:rPr>
              <a:t>技术创新</a:t>
            </a:r>
            <a:endParaRPr sz="19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81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关注行业内的技术创新，分析新技</a:t>
            </a:r>
            <a:endParaRPr sz="1500">
              <a:latin typeface="微软雅黑"/>
              <a:cs typeface="微软雅黑"/>
            </a:endParaRPr>
          </a:p>
          <a:p>
            <a:pPr marL="1536065">
              <a:lnSpc>
                <a:spcPct val="100000"/>
              </a:lnSpc>
              <a:spcBef>
                <a:spcPts val="360"/>
              </a:spcBef>
            </a:pP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术对行业的影响。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216094" y="2185292"/>
            <a:ext cx="2882900" cy="10864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950" b="1" spc="-10">
                <a:solidFill>
                  <a:srgbClr val="FFFFFF"/>
                </a:solidFill>
                <a:latin typeface="微软雅黑"/>
                <a:cs typeface="微软雅黑"/>
              </a:rPr>
              <a:t>行业发展趋势</a:t>
            </a:r>
            <a:endParaRPr sz="195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69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分析行业的发展动态，预测未来趋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势，提供决策参考。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1216094" y="4297109"/>
            <a:ext cx="2882900" cy="10636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950" b="1" spc="-15">
                <a:solidFill>
                  <a:srgbClr val="FFFFFF"/>
                </a:solidFill>
                <a:latin typeface="微软雅黑"/>
                <a:cs typeface="微软雅黑"/>
              </a:rPr>
              <a:t>市场容量</a:t>
            </a:r>
            <a:endParaRPr sz="195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51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研究市场需求规模，预测市场容量</a:t>
            </a:r>
            <a:r>
              <a:rPr sz="1500" spc="-20">
                <a:solidFill>
                  <a:srgbClr val="FFFFFF"/>
                </a:solidFill>
                <a:latin typeface="微软雅黑"/>
                <a:cs typeface="微软雅黑"/>
              </a:rPr>
              <a:t>变化。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8" name="object 18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9" name="object 1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9" name="object 39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报告内容概述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6270199" y="1337639"/>
            <a:ext cx="5127625" cy="4704715"/>
          </a:xfrm>
          <a:custGeom>
            <a:rect l="l" t="t" r="r" b="b"/>
            <a:pathLst>
              <a:path w="5127625" h="4704715">
                <a:moveTo>
                  <a:pt x="5127218" y="4704521"/>
                </a:moveTo>
                <a:lnTo>
                  <a:pt x="0" y="4704521"/>
                </a:lnTo>
                <a:lnTo>
                  <a:pt x="0" y="0"/>
                </a:lnTo>
                <a:lnTo>
                  <a:pt x="5127218" y="0"/>
                </a:lnTo>
                <a:lnTo>
                  <a:pt x="5127218" y="4704521"/>
                </a:lnTo>
                <a:close/>
              </a:path>
            </a:pathLst>
          </a:custGeom>
          <a:solidFill>
            <a:srgbClr val="FFA776">
              <a:alpha val="12156"/>
            </a:srgbClr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3" name="object 3"/>
          <p:cNvGrpSpPr/>
          <p:nvPr/>
        </p:nvGrpSpPr>
        <p:grpSpPr>
          <a:xfrm>
            <a:off x="756128" y="1337639"/>
            <a:ext cx="5135245" cy="4704715"/>
            <a:chOff x="756128" y="1337639"/>
            <a:chExt cx="5135245" cy="4704715"/>
          </a:xfrm>
        </p:grpSpPr>
        <p:sp>
          <p:nvSpPr>
            <p:cNvPr id="4" name="object 4"/>
            <p:cNvSpPr/>
            <p:nvPr/>
          </p:nvSpPr>
          <p:spPr>
            <a:xfrm>
              <a:off x="763828" y="1337639"/>
              <a:ext cx="5127625" cy="4704715"/>
            </a:xfrm>
            <a:custGeom>
              <a:rect l="l" t="t" r="r" b="b"/>
              <a:pathLst>
                <a:path w="5127625" h="4704715">
                  <a:moveTo>
                    <a:pt x="5127218" y="4704521"/>
                  </a:moveTo>
                  <a:lnTo>
                    <a:pt x="0" y="4704521"/>
                  </a:lnTo>
                  <a:lnTo>
                    <a:pt x="0" y="0"/>
                  </a:lnTo>
                  <a:lnTo>
                    <a:pt x="5127218" y="0"/>
                  </a:lnTo>
                  <a:lnTo>
                    <a:pt x="5127218" y="4704521"/>
                  </a:lnTo>
                  <a:close/>
                </a:path>
              </a:pathLst>
            </a:custGeom>
            <a:solidFill>
              <a:srgbClr val="FFA776">
                <a:alpha val="12156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756119" y="1337639"/>
              <a:ext cx="2292985" cy="506095"/>
            </a:xfrm>
            <a:custGeom>
              <a:rect l="l" t="t" r="r" b="b"/>
              <a:pathLst>
                <a:path w="2292985" h="506094">
                  <a:moveTo>
                    <a:pt x="2292985" y="0"/>
                  </a:moveTo>
                  <a:lnTo>
                    <a:pt x="2037626" y="0"/>
                  </a:lnTo>
                  <a:lnTo>
                    <a:pt x="1756321" y="0"/>
                  </a:lnTo>
                  <a:lnTo>
                    <a:pt x="0" y="0"/>
                  </a:lnTo>
                  <a:lnTo>
                    <a:pt x="0" y="505955"/>
                  </a:lnTo>
                  <a:lnTo>
                    <a:pt x="1629829" y="505955"/>
                  </a:lnTo>
                  <a:lnTo>
                    <a:pt x="2037626" y="505955"/>
                  </a:lnTo>
                  <a:lnTo>
                    <a:pt x="2166505" y="505955"/>
                  </a:lnTo>
                  <a:lnTo>
                    <a:pt x="2292985" y="0"/>
                  </a:lnTo>
                  <a:close/>
                </a:path>
              </a:pathLst>
            </a:custGeom>
            <a:solidFill>
              <a:srgbClr val="FF6C1A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/>
          <p:nvPr/>
        </p:nvSpPr>
        <p:spPr>
          <a:xfrm>
            <a:off x="6270193" y="1337639"/>
            <a:ext cx="2292985" cy="506095"/>
          </a:xfrm>
          <a:custGeom>
            <a:rect l="l" t="t" r="r" b="b"/>
            <a:pathLst>
              <a:path w="2292984" h="506094">
                <a:moveTo>
                  <a:pt x="2292985" y="0"/>
                </a:moveTo>
                <a:lnTo>
                  <a:pt x="2037626" y="0"/>
                </a:lnTo>
                <a:lnTo>
                  <a:pt x="1756321" y="0"/>
                </a:lnTo>
                <a:lnTo>
                  <a:pt x="0" y="0"/>
                </a:lnTo>
                <a:lnTo>
                  <a:pt x="0" y="505955"/>
                </a:lnTo>
                <a:lnTo>
                  <a:pt x="1629829" y="505955"/>
                </a:lnTo>
                <a:lnTo>
                  <a:pt x="2037626" y="505955"/>
                </a:lnTo>
                <a:lnTo>
                  <a:pt x="2166493" y="505955"/>
                </a:lnTo>
                <a:lnTo>
                  <a:pt x="2292985" y="0"/>
                </a:lnTo>
                <a:close/>
              </a:path>
            </a:pathLst>
          </a:custGeom>
          <a:solidFill>
            <a:srgbClr val="FF6C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1150975" y="2192392"/>
            <a:ext cx="178435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6C1A"/>
                </a:solidFill>
                <a:latin typeface="微软雅黑"/>
                <a:cs typeface="微软雅黑"/>
              </a:rPr>
              <a:t>每年发布一</a:t>
            </a:r>
            <a:r>
              <a:rPr sz="2300" b="1" spc="-50">
                <a:solidFill>
                  <a:srgbClr val="FF6C1A"/>
                </a:solidFill>
                <a:latin typeface="微软雅黑"/>
                <a:cs typeface="微软雅黑"/>
              </a:rPr>
              <a:t>次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150975" y="3352431"/>
            <a:ext cx="4298950" cy="642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5080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latin typeface="微软雅黑"/>
                <a:cs typeface="微软雅黑"/>
              </a:rPr>
              <a:t>每年固定时间发布最新行业报告，提供最新的市场信息和</a:t>
            </a:r>
            <a:r>
              <a:rPr sz="1350" spc="-10">
                <a:latin typeface="微软雅黑"/>
                <a:cs typeface="微软雅黑"/>
              </a:rPr>
              <a:t>趋势分析。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63828" y="1337639"/>
            <a:ext cx="2030095" cy="506095"/>
          </a:xfrm>
          <a:prstGeom prst="rect">
            <a:avLst/>
          </a:prstGeom>
        </p:spPr>
        <p:txBody>
          <a:bodyPr vert="horz" wrap="square" lIns="0" tIns="108585" rIns="0" bIns="0" rtlCol="0">
            <a:spAutoFit/>
          </a:bodyPr>
          <a:lstStyle/>
          <a:p>
            <a:pPr marL="577850">
              <a:lnSpc>
                <a:spcPct val="100000"/>
              </a:lnSpc>
              <a:spcBef>
                <a:spcPts val="855"/>
              </a:spcBef>
            </a:pPr>
            <a:r>
              <a:rPr sz="1950" b="1" spc="-20">
                <a:solidFill>
                  <a:srgbClr val="FFFFFF"/>
                </a:solidFill>
                <a:latin typeface="微软雅黑"/>
                <a:cs typeface="微软雅黑"/>
              </a:rPr>
              <a:t>要点一</a:t>
            </a:r>
            <a:endParaRPr sz="195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6270199" y="1337639"/>
            <a:ext cx="2037714" cy="506095"/>
          </a:xfrm>
          <a:prstGeom prst="rect">
            <a:avLst/>
          </a:prstGeom>
        </p:spPr>
        <p:txBody>
          <a:bodyPr vert="horz" wrap="square" lIns="0" tIns="123189" rIns="0" bIns="0" rtlCol="0">
            <a:spAutoFit/>
          </a:bodyPr>
          <a:lstStyle/>
          <a:p>
            <a:pPr marL="628650">
              <a:lnSpc>
                <a:spcPct val="100000"/>
              </a:lnSpc>
              <a:spcBef>
                <a:spcPts val="969"/>
              </a:spcBef>
            </a:pPr>
            <a:r>
              <a:rPr sz="1950" b="1" spc="-20">
                <a:solidFill>
                  <a:srgbClr val="FFFFFF"/>
                </a:solidFill>
                <a:latin typeface="微软雅黑"/>
                <a:cs typeface="微软雅黑"/>
              </a:rPr>
              <a:t>要点二</a:t>
            </a:r>
            <a:endParaRPr sz="195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6657347" y="2192392"/>
            <a:ext cx="119380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6C1A"/>
                </a:solidFill>
                <a:latin typeface="微软雅黑"/>
                <a:cs typeface="微软雅黑"/>
              </a:rPr>
              <a:t>发布时</a:t>
            </a:r>
            <a:r>
              <a:rPr sz="2300" b="1" spc="-50">
                <a:solidFill>
                  <a:srgbClr val="FF6C1A"/>
                </a:solidFill>
                <a:latin typeface="微软雅黑"/>
                <a:cs typeface="微软雅黑"/>
              </a:rPr>
              <a:t>间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6671634" y="3352431"/>
            <a:ext cx="4399915" cy="642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5080">
              <a:lnSpc>
                <a:spcPct val="150000"/>
              </a:lnSpc>
              <a:spcBef>
                <a:spcPts val="100"/>
              </a:spcBef>
            </a:pPr>
            <a:r>
              <a:rPr sz="1350">
                <a:latin typeface="微软雅黑"/>
                <a:cs typeface="微软雅黑"/>
              </a:rPr>
              <a:t>每年的3</a:t>
            </a:r>
            <a:r>
              <a:rPr sz="1350" spc="-5">
                <a:latin typeface="微软雅黑"/>
                <a:cs typeface="微软雅黑"/>
              </a:rPr>
              <a:t>月份发布上一年的行业报告，确保报告的时效性和</a:t>
            </a:r>
            <a:r>
              <a:rPr sz="1350" spc="-15">
                <a:latin typeface="微软雅黑"/>
                <a:cs typeface="微软雅黑"/>
              </a:rPr>
              <a:t>准确性。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13" name="object 13"/>
          <p:cNvGrpSpPr/>
          <p:nvPr/>
        </p:nvGrpSpPr>
        <p:grpSpPr>
          <a:xfrm>
            <a:off x="454962" y="6318934"/>
            <a:ext cx="11737340" cy="123189"/>
            <a:chOff x="454962" y="6318934"/>
            <a:chExt cx="11737340" cy="123189"/>
          </a:xfrm>
        </p:grpSpPr>
        <p:sp>
          <p:nvSpPr>
            <p:cNvPr id="14" name="object 14"/>
            <p:cNvSpPr/>
            <p:nvPr/>
          </p:nvSpPr>
          <p:spPr>
            <a:xfrm>
              <a:off x="507873" y="6318934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8" y="122998"/>
                  </a:moveTo>
                  <a:lnTo>
                    <a:pt x="0" y="122998"/>
                  </a:lnTo>
                  <a:lnTo>
                    <a:pt x="0" y="0"/>
                  </a:lnTo>
                  <a:lnTo>
                    <a:pt x="701468" y="0"/>
                  </a:lnTo>
                  <a:lnTo>
                    <a:pt x="701468" y="122998"/>
                  </a:lnTo>
                  <a:close/>
                </a:path>
              </a:pathLst>
            </a:custGeom>
            <a:solidFill>
              <a:srgbClr val="FF9000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5" name="object 1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2" y="6318934"/>
              <a:ext cx="122997" cy="122998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137714" y="6318934"/>
              <a:ext cx="122997" cy="122998"/>
            </a:xfrm>
            <a:prstGeom prst="rect">
              <a:avLst/>
            </a:prstGeom>
          </p:spPr>
        </p:pic>
        <p:sp>
          <p:nvSpPr>
            <p:cNvPr id="17" name="object 17"/>
            <p:cNvSpPr/>
            <p:nvPr/>
          </p:nvSpPr>
          <p:spPr>
            <a:xfrm>
              <a:off x="1209342" y="6393164"/>
              <a:ext cx="10982960" cy="0"/>
            </a:xfrm>
            <a:custGeom>
              <a:rect l="l" t="t" r="r" b="b"/>
              <a:pathLst>
                <a:path w="10982960">
                  <a:moveTo>
                    <a:pt x="10982657" y="0"/>
                  </a:moveTo>
                  <a:lnTo>
                    <a:pt x="0" y="0"/>
                  </a:lnTo>
                  <a:lnTo>
                    <a:pt x="10982657" y="0"/>
                  </a:lnTo>
                  <a:close/>
                </a:path>
              </a:pathLst>
            </a:custGeom>
            <a:solidFill>
              <a:srgbClr val="FF9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1209342" y="6393164"/>
              <a:ext cx="10982960" cy="0"/>
            </a:xfrm>
            <a:custGeom>
              <a:rect l="l" t="t" r="r" b="b"/>
              <a:pathLst>
                <a:path w="10982960">
                  <a:moveTo>
                    <a:pt x="0" y="0"/>
                  </a:moveTo>
                  <a:lnTo>
                    <a:pt x="10982657" y="0"/>
                  </a:lnTo>
                </a:path>
              </a:pathLst>
            </a:custGeom>
            <a:ln w="14287">
              <a:solidFill>
                <a:srgbClr val="FF9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9" name="object 19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0" name="object 2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40" name="object 40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454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报告发布频率和时间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0" spc="-25">
                <a:solidFill>
                  <a:srgbClr val="FFFFFF"/>
                </a:solidFill>
              </a:rPr>
              <a:t>03</a:t>
            </a:r>
            <a:endParaRPr sz="6000"/>
          </a:p>
        </p:txBody>
      </p:sp>
      <p:sp>
        <p:nvSpPr>
          <p:cNvPr id="3" name="object 3"/>
          <p:cNvSpPr txBox="1"/>
          <p:nvPr/>
        </p:nvSpPr>
        <p:spPr>
          <a:xfrm>
            <a:off x="4711704" y="2648444"/>
            <a:ext cx="27686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10">
                <a:solidFill>
                  <a:srgbClr val="FFFFFF"/>
                </a:solidFill>
                <a:latin typeface="微软雅黑"/>
                <a:cs typeface="微软雅黑"/>
              </a:rPr>
              <a:t>行业趋势分析</a:t>
            </a:r>
            <a:endParaRPr sz="36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873195" y="1044365"/>
            <a:ext cx="669925" cy="5814060"/>
            <a:chOff x="873195" y="1044365"/>
            <a:chExt cx="669925" cy="5814060"/>
          </a:xfrm>
        </p:grpSpPr>
        <p:sp>
          <p:nvSpPr>
            <p:cNvPr id="3" name="object 3"/>
            <p:cNvSpPr/>
            <p:nvPr/>
          </p:nvSpPr>
          <p:spPr>
            <a:xfrm>
              <a:off x="1171079" y="1044371"/>
              <a:ext cx="76200" cy="5814060"/>
            </a:xfrm>
            <a:custGeom>
              <a:rect l="l" t="t" r="r" b="b"/>
              <a:pathLst>
                <a:path w="76200" h="5814059">
                  <a:moveTo>
                    <a:pt x="76200" y="38100"/>
                  </a:moveTo>
                  <a:lnTo>
                    <a:pt x="73202" y="23266"/>
                  </a:lnTo>
                  <a:lnTo>
                    <a:pt x="65036" y="11163"/>
                  </a:lnTo>
                  <a:lnTo>
                    <a:pt x="52933" y="2997"/>
                  </a:lnTo>
                  <a:lnTo>
                    <a:pt x="38100" y="0"/>
                  </a:lnTo>
                  <a:lnTo>
                    <a:pt x="23266" y="2997"/>
                  </a:lnTo>
                  <a:lnTo>
                    <a:pt x="11163" y="11163"/>
                  </a:lnTo>
                  <a:lnTo>
                    <a:pt x="2997" y="23266"/>
                  </a:lnTo>
                  <a:lnTo>
                    <a:pt x="0" y="38100"/>
                  </a:lnTo>
                  <a:lnTo>
                    <a:pt x="2997" y="52933"/>
                  </a:lnTo>
                  <a:lnTo>
                    <a:pt x="11163" y="65036"/>
                  </a:lnTo>
                  <a:lnTo>
                    <a:pt x="23266" y="73202"/>
                  </a:lnTo>
                  <a:lnTo>
                    <a:pt x="28575" y="74282"/>
                  </a:lnTo>
                  <a:lnTo>
                    <a:pt x="28575" y="5813628"/>
                  </a:lnTo>
                  <a:lnTo>
                    <a:pt x="38100" y="5813628"/>
                  </a:lnTo>
                  <a:lnTo>
                    <a:pt x="47625" y="5813628"/>
                  </a:lnTo>
                  <a:lnTo>
                    <a:pt x="47625" y="76200"/>
                  </a:lnTo>
                  <a:lnTo>
                    <a:pt x="47625" y="74282"/>
                  </a:lnTo>
                  <a:lnTo>
                    <a:pt x="52933" y="73202"/>
                  </a:lnTo>
                  <a:lnTo>
                    <a:pt x="65036" y="65036"/>
                  </a:lnTo>
                  <a:lnTo>
                    <a:pt x="71678" y="55206"/>
                  </a:lnTo>
                  <a:lnTo>
                    <a:pt x="73202" y="52933"/>
                  </a:lnTo>
                  <a:lnTo>
                    <a:pt x="76200" y="38100"/>
                  </a:lnTo>
                  <a:close/>
                </a:path>
              </a:pathLst>
            </a:custGeom>
            <a:solidFill>
              <a:srgbClr val="FF6C1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873195" y="1332346"/>
              <a:ext cx="669925" cy="669925"/>
            </a:xfrm>
            <a:custGeom>
              <a:rect l="l" t="t" r="r" b="b"/>
              <a:pathLst>
                <a:path w="669925" h="669925">
                  <a:moveTo>
                    <a:pt x="334738" y="0"/>
                  </a:moveTo>
                  <a:close/>
                </a:path>
                <a:path w="669925" h="669925">
                  <a:moveTo>
                    <a:pt x="669478" y="334739"/>
                  </a:moveTo>
                  <a:lnTo>
                    <a:pt x="0" y="334739"/>
                  </a:lnTo>
                  <a:lnTo>
                    <a:pt x="3629" y="285273"/>
                  </a:lnTo>
                  <a:lnTo>
                    <a:pt x="14173" y="238061"/>
                  </a:lnTo>
                  <a:lnTo>
                    <a:pt x="31112" y="193621"/>
                  </a:lnTo>
                  <a:lnTo>
                    <a:pt x="53929" y="152469"/>
                  </a:lnTo>
                  <a:lnTo>
                    <a:pt x="82106" y="115125"/>
                  </a:lnTo>
                  <a:lnTo>
                    <a:pt x="115126" y="82105"/>
                  </a:lnTo>
                  <a:lnTo>
                    <a:pt x="152471" y="53928"/>
                  </a:lnTo>
                  <a:lnTo>
                    <a:pt x="193622" y="31111"/>
                  </a:lnTo>
                  <a:lnTo>
                    <a:pt x="238063" y="14172"/>
                  </a:lnTo>
                  <a:lnTo>
                    <a:pt x="285275" y="3629"/>
                  </a:lnTo>
                  <a:lnTo>
                    <a:pt x="334738" y="0"/>
                  </a:lnTo>
                  <a:lnTo>
                    <a:pt x="384204" y="3629"/>
                  </a:lnTo>
                  <a:lnTo>
                    <a:pt x="431416" y="14172"/>
                  </a:lnTo>
                  <a:lnTo>
                    <a:pt x="475856" y="31111"/>
                  </a:lnTo>
                  <a:lnTo>
                    <a:pt x="517007" y="53928"/>
                  </a:lnTo>
                  <a:lnTo>
                    <a:pt x="554352" y="82106"/>
                  </a:lnTo>
                  <a:lnTo>
                    <a:pt x="587372" y="115125"/>
                  </a:lnTo>
                  <a:lnTo>
                    <a:pt x="615549" y="152470"/>
                  </a:lnTo>
                  <a:lnTo>
                    <a:pt x="638366" y="193621"/>
                  </a:lnTo>
                  <a:lnTo>
                    <a:pt x="655305" y="238062"/>
                  </a:lnTo>
                  <a:lnTo>
                    <a:pt x="665848" y="285273"/>
                  </a:lnTo>
                  <a:lnTo>
                    <a:pt x="669478" y="334739"/>
                  </a:lnTo>
                  <a:close/>
                </a:path>
                <a:path w="669925" h="669925">
                  <a:moveTo>
                    <a:pt x="334739" y="669477"/>
                  </a:moveTo>
                  <a:lnTo>
                    <a:pt x="285273" y="665848"/>
                  </a:lnTo>
                  <a:lnTo>
                    <a:pt x="238062" y="655305"/>
                  </a:lnTo>
                  <a:lnTo>
                    <a:pt x="193621" y="638366"/>
                  </a:lnTo>
                  <a:lnTo>
                    <a:pt x="152470" y="615549"/>
                  </a:lnTo>
                  <a:lnTo>
                    <a:pt x="115125" y="587371"/>
                  </a:lnTo>
                  <a:lnTo>
                    <a:pt x="82106" y="554352"/>
                  </a:lnTo>
                  <a:lnTo>
                    <a:pt x="53928" y="517007"/>
                  </a:lnTo>
                  <a:lnTo>
                    <a:pt x="31111" y="475856"/>
                  </a:lnTo>
                  <a:lnTo>
                    <a:pt x="14172" y="431415"/>
                  </a:lnTo>
                  <a:lnTo>
                    <a:pt x="3629" y="384204"/>
                  </a:lnTo>
                  <a:lnTo>
                    <a:pt x="0" y="334739"/>
                  </a:lnTo>
                  <a:lnTo>
                    <a:pt x="669478" y="334739"/>
                  </a:lnTo>
                  <a:lnTo>
                    <a:pt x="665848" y="384204"/>
                  </a:lnTo>
                  <a:lnTo>
                    <a:pt x="655305" y="431416"/>
                  </a:lnTo>
                  <a:lnTo>
                    <a:pt x="638366" y="475856"/>
                  </a:lnTo>
                  <a:lnTo>
                    <a:pt x="615549" y="517007"/>
                  </a:lnTo>
                  <a:lnTo>
                    <a:pt x="587372" y="554352"/>
                  </a:lnTo>
                  <a:lnTo>
                    <a:pt x="554352" y="587372"/>
                  </a:lnTo>
                  <a:lnTo>
                    <a:pt x="517007" y="615549"/>
                  </a:lnTo>
                  <a:lnTo>
                    <a:pt x="475856" y="638366"/>
                  </a:lnTo>
                  <a:lnTo>
                    <a:pt x="431416" y="655305"/>
                  </a:lnTo>
                  <a:lnTo>
                    <a:pt x="384204" y="665848"/>
                  </a:lnTo>
                  <a:lnTo>
                    <a:pt x="334739" y="669477"/>
                  </a:lnTo>
                  <a:close/>
                </a:path>
              </a:pathLst>
            </a:custGeom>
            <a:solidFill>
              <a:srgbClr val="FF9000">
                <a:alpha val="4196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988281" y="1447431"/>
              <a:ext cx="439420" cy="439420"/>
            </a:xfrm>
            <a:custGeom>
              <a:rect l="l" t="t" r="r" b="b"/>
              <a:pathLst>
                <a:path w="439419" h="439419">
                  <a:moveTo>
                    <a:pt x="219652" y="0"/>
                  </a:moveTo>
                  <a:close/>
                </a:path>
                <a:path w="439419" h="439419">
                  <a:moveTo>
                    <a:pt x="439305" y="219652"/>
                  </a:moveTo>
                  <a:lnTo>
                    <a:pt x="0" y="219652"/>
                  </a:lnTo>
                  <a:lnTo>
                    <a:pt x="4462" y="175384"/>
                  </a:lnTo>
                  <a:lnTo>
                    <a:pt x="17261" y="134153"/>
                  </a:lnTo>
                  <a:lnTo>
                    <a:pt x="37513" y="96842"/>
                  </a:lnTo>
                  <a:lnTo>
                    <a:pt x="64335" y="64334"/>
                  </a:lnTo>
                  <a:lnTo>
                    <a:pt x="96843" y="37513"/>
                  </a:lnTo>
                  <a:lnTo>
                    <a:pt x="134154" y="17261"/>
                  </a:lnTo>
                  <a:lnTo>
                    <a:pt x="175385" y="4462"/>
                  </a:lnTo>
                  <a:lnTo>
                    <a:pt x="219652" y="0"/>
                  </a:lnTo>
                  <a:lnTo>
                    <a:pt x="263920" y="4462"/>
                  </a:lnTo>
                  <a:lnTo>
                    <a:pt x="305151" y="17261"/>
                  </a:lnTo>
                  <a:lnTo>
                    <a:pt x="342462" y="37513"/>
                  </a:lnTo>
                  <a:lnTo>
                    <a:pt x="374970" y="64334"/>
                  </a:lnTo>
                  <a:lnTo>
                    <a:pt x="401791" y="96842"/>
                  </a:lnTo>
                  <a:lnTo>
                    <a:pt x="422043" y="134153"/>
                  </a:lnTo>
                  <a:lnTo>
                    <a:pt x="434842" y="175384"/>
                  </a:lnTo>
                  <a:lnTo>
                    <a:pt x="439305" y="219652"/>
                  </a:lnTo>
                  <a:close/>
                </a:path>
                <a:path w="439419" h="439419">
                  <a:moveTo>
                    <a:pt x="219652" y="439304"/>
                  </a:moveTo>
                  <a:lnTo>
                    <a:pt x="175385" y="434842"/>
                  </a:lnTo>
                  <a:lnTo>
                    <a:pt x="134154" y="422043"/>
                  </a:lnTo>
                  <a:lnTo>
                    <a:pt x="96842" y="401791"/>
                  </a:lnTo>
                  <a:lnTo>
                    <a:pt x="64334" y="374970"/>
                  </a:lnTo>
                  <a:lnTo>
                    <a:pt x="37513" y="342462"/>
                  </a:lnTo>
                  <a:lnTo>
                    <a:pt x="17261" y="305151"/>
                  </a:lnTo>
                  <a:lnTo>
                    <a:pt x="4462" y="263920"/>
                  </a:lnTo>
                  <a:lnTo>
                    <a:pt x="0" y="219652"/>
                  </a:lnTo>
                  <a:lnTo>
                    <a:pt x="439305" y="219652"/>
                  </a:lnTo>
                  <a:lnTo>
                    <a:pt x="434842" y="263920"/>
                  </a:lnTo>
                  <a:lnTo>
                    <a:pt x="422043" y="305151"/>
                  </a:lnTo>
                  <a:lnTo>
                    <a:pt x="401791" y="342462"/>
                  </a:lnTo>
                  <a:lnTo>
                    <a:pt x="374970" y="374970"/>
                  </a:lnTo>
                  <a:lnTo>
                    <a:pt x="342462" y="401791"/>
                  </a:lnTo>
                  <a:lnTo>
                    <a:pt x="305151" y="422043"/>
                  </a:lnTo>
                  <a:lnTo>
                    <a:pt x="263920" y="434842"/>
                  </a:lnTo>
                  <a:lnTo>
                    <a:pt x="219652" y="439304"/>
                  </a:lnTo>
                  <a:close/>
                </a:path>
              </a:pathLst>
            </a:custGeom>
            <a:solidFill>
              <a:srgbClr val="FF6C1A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/>
          <p:nvPr/>
        </p:nvSpPr>
        <p:spPr>
          <a:xfrm>
            <a:off x="1900923" y="1308912"/>
            <a:ext cx="9441180" cy="645160"/>
          </a:xfrm>
          <a:custGeom>
            <a:rect l="l" t="t" r="r" b="b"/>
            <a:pathLst>
              <a:path w="9441180" h="645160">
                <a:moveTo>
                  <a:pt x="9440837" y="107429"/>
                </a:moveTo>
                <a:lnTo>
                  <a:pt x="9432392" y="65608"/>
                </a:lnTo>
                <a:lnTo>
                  <a:pt x="9409379" y="31457"/>
                </a:lnTo>
                <a:lnTo>
                  <a:pt x="9375229" y="8445"/>
                </a:lnTo>
                <a:lnTo>
                  <a:pt x="9333408" y="0"/>
                </a:lnTo>
                <a:lnTo>
                  <a:pt x="358533" y="0"/>
                </a:lnTo>
                <a:lnTo>
                  <a:pt x="316712" y="8445"/>
                </a:lnTo>
                <a:lnTo>
                  <a:pt x="282575" y="31457"/>
                </a:lnTo>
                <a:lnTo>
                  <a:pt x="259549" y="65608"/>
                </a:lnTo>
                <a:lnTo>
                  <a:pt x="251104" y="107429"/>
                </a:lnTo>
                <a:lnTo>
                  <a:pt x="251104" y="211797"/>
                </a:lnTo>
                <a:lnTo>
                  <a:pt x="0" y="322275"/>
                </a:lnTo>
                <a:lnTo>
                  <a:pt x="251104" y="432765"/>
                </a:lnTo>
                <a:lnTo>
                  <a:pt x="251104" y="537121"/>
                </a:lnTo>
                <a:lnTo>
                  <a:pt x="259549" y="578942"/>
                </a:lnTo>
                <a:lnTo>
                  <a:pt x="282575" y="613079"/>
                </a:lnTo>
                <a:lnTo>
                  <a:pt x="316712" y="636104"/>
                </a:lnTo>
                <a:lnTo>
                  <a:pt x="358533" y="644550"/>
                </a:lnTo>
                <a:lnTo>
                  <a:pt x="9333408" y="644550"/>
                </a:lnTo>
                <a:lnTo>
                  <a:pt x="9375229" y="636104"/>
                </a:lnTo>
                <a:lnTo>
                  <a:pt x="9409379" y="613079"/>
                </a:lnTo>
                <a:lnTo>
                  <a:pt x="9432392" y="578942"/>
                </a:lnTo>
                <a:lnTo>
                  <a:pt x="9440837" y="537121"/>
                </a:lnTo>
                <a:lnTo>
                  <a:pt x="9440837" y="107429"/>
                </a:lnTo>
                <a:close/>
              </a:path>
            </a:pathLst>
          </a:custGeom>
          <a:solidFill>
            <a:srgbClr val="FF9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1900923" y="3067329"/>
            <a:ext cx="9441180" cy="645160"/>
          </a:xfrm>
          <a:custGeom>
            <a:rect l="l" t="t" r="r" b="b"/>
            <a:pathLst>
              <a:path w="9441180" h="645160">
                <a:moveTo>
                  <a:pt x="9440837" y="107429"/>
                </a:moveTo>
                <a:lnTo>
                  <a:pt x="9432392" y="65620"/>
                </a:lnTo>
                <a:lnTo>
                  <a:pt x="9409379" y="31470"/>
                </a:lnTo>
                <a:lnTo>
                  <a:pt x="9375229" y="8445"/>
                </a:lnTo>
                <a:lnTo>
                  <a:pt x="9333408" y="0"/>
                </a:lnTo>
                <a:lnTo>
                  <a:pt x="358533" y="0"/>
                </a:lnTo>
                <a:lnTo>
                  <a:pt x="316712" y="8445"/>
                </a:lnTo>
                <a:lnTo>
                  <a:pt x="282575" y="31470"/>
                </a:lnTo>
                <a:lnTo>
                  <a:pt x="259549" y="65620"/>
                </a:lnTo>
                <a:lnTo>
                  <a:pt x="251104" y="107429"/>
                </a:lnTo>
                <a:lnTo>
                  <a:pt x="251104" y="211797"/>
                </a:lnTo>
                <a:lnTo>
                  <a:pt x="0" y="322275"/>
                </a:lnTo>
                <a:lnTo>
                  <a:pt x="251104" y="432777"/>
                </a:lnTo>
                <a:lnTo>
                  <a:pt x="251104" y="537121"/>
                </a:lnTo>
                <a:lnTo>
                  <a:pt x="259549" y="578942"/>
                </a:lnTo>
                <a:lnTo>
                  <a:pt x="282575" y="613092"/>
                </a:lnTo>
                <a:lnTo>
                  <a:pt x="316712" y="636104"/>
                </a:lnTo>
                <a:lnTo>
                  <a:pt x="358533" y="644550"/>
                </a:lnTo>
                <a:lnTo>
                  <a:pt x="9333408" y="644550"/>
                </a:lnTo>
                <a:lnTo>
                  <a:pt x="9375229" y="636104"/>
                </a:lnTo>
                <a:lnTo>
                  <a:pt x="9409379" y="613092"/>
                </a:lnTo>
                <a:lnTo>
                  <a:pt x="9432392" y="578942"/>
                </a:lnTo>
                <a:lnTo>
                  <a:pt x="9440837" y="537121"/>
                </a:lnTo>
                <a:lnTo>
                  <a:pt x="9440837" y="107429"/>
                </a:lnTo>
                <a:close/>
              </a:path>
            </a:pathLst>
          </a:custGeom>
          <a:solidFill>
            <a:srgbClr val="FF9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1900923" y="4825758"/>
            <a:ext cx="9441180" cy="645160"/>
          </a:xfrm>
          <a:custGeom>
            <a:rect l="l" t="t" r="r" b="b"/>
            <a:pathLst>
              <a:path w="9441180" h="645160">
                <a:moveTo>
                  <a:pt x="9440837" y="107416"/>
                </a:moveTo>
                <a:lnTo>
                  <a:pt x="9432392" y="65608"/>
                </a:lnTo>
                <a:lnTo>
                  <a:pt x="9409379" y="31457"/>
                </a:lnTo>
                <a:lnTo>
                  <a:pt x="9375229" y="8432"/>
                </a:lnTo>
                <a:lnTo>
                  <a:pt x="9333408" y="0"/>
                </a:lnTo>
                <a:lnTo>
                  <a:pt x="358533" y="0"/>
                </a:lnTo>
                <a:lnTo>
                  <a:pt x="316712" y="8432"/>
                </a:lnTo>
                <a:lnTo>
                  <a:pt x="282575" y="31457"/>
                </a:lnTo>
                <a:lnTo>
                  <a:pt x="259549" y="65608"/>
                </a:lnTo>
                <a:lnTo>
                  <a:pt x="251104" y="107416"/>
                </a:lnTo>
                <a:lnTo>
                  <a:pt x="251104" y="211785"/>
                </a:lnTo>
                <a:lnTo>
                  <a:pt x="0" y="322275"/>
                </a:lnTo>
                <a:lnTo>
                  <a:pt x="251104" y="432765"/>
                </a:lnTo>
                <a:lnTo>
                  <a:pt x="251104" y="537121"/>
                </a:lnTo>
                <a:lnTo>
                  <a:pt x="259549" y="578929"/>
                </a:lnTo>
                <a:lnTo>
                  <a:pt x="282575" y="613079"/>
                </a:lnTo>
                <a:lnTo>
                  <a:pt x="316712" y="636104"/>
                </a:lnTo>
                <a:lnTo>
                  <a:pt x="358533" y="644537"/>
                </a:lnTo>
                <a:lnTo>
                  <a:pt x="9333408" y="644537"/>
                </a:lnTo>
                <a:lnTo>
                  <a:pt x="9375229" y="636104"/>
                </a:lnTo>
                <a:lnTo>
                  <a:pt x="9409379" y="613079"/>
                </a:lnTo>
                <a:lnTo>
                  <a:pt x="9432392" y="578929"/>
                </a:lnTo>
                <a:lnTo>
                  <a:pt x="9440837" y="537121"/>
                </a:lnTo>
                <a:lnTo>
                  <a:pt x="9440837" y="107416"/>
                </a:lnTo>
                <a:close/>
              </a:path>
            </a:pathLst>
          </a:custGeom>
          <a:solidFill>
            <a:srgbClr val="FF9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2484309" y="1511150"/>
            <a:ext cx="841375" cy="270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5">
                <a:solidFill>
                  <a:srgbClr val="FFFFFF"/>
                </a:solidFill>
                <a:latin typeface="微软雅黑"/>
                <a:cs typeface="微软雅黑"/>
              </a:rPr>
              <a:t>增长趋势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2383948" y="2123297"/>
            <a:ext cx="8769350" cy="642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latin typeface="微软雅黑"/>
                <a:cs typeface="微软雅黑"/>
              </a:rPr>
              <a:t>根据过去五年的数据，该行业呈现出稳步增长的趋势。随着技术的不断进步和应用领域的扩大，预计未来几年该行业将继续保持增长态势。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2504733" y="3273065"/>
            <a:ext cx="841375" cy="270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5">
                <a:solidFill>
                  <a:srgbClr val="FFFFFF"/>
                </a:solidFill>
                <a:latin typeface="微软雅黑"/>
                <a:cs typeface="微软雅黑"/>
              </a:rPr>
              <a:t>竞争格局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2383948" y="3860010"/>
            <a:ext cx="8769350" cy="642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latin typeface="微软雅黑"/>
                <a:cs typeface="微软雅黑"/>
              </a:rPr>
              <a:t>行业内的竞争格局正在发生变化，一些新兴企业通过技术创新和差异化战略逐渐崭露头角，而传统企业则面临较大的</a:t>
            </a:r>
            <a:r>
              <a:rPr sz="1350" spc="-20">
                <a:latin typeface="微软雅黑"/>
                <a:cs typeface="微软雅黑"/>
              </a:rPr>
              <a:t>压力。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2541309" y="5038044"/>
            <a:ext cx="841375" cy="270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5">
                <a:solidFill>
                  <a:srgbClr val="FFFFFF"/>
                </a:solidFill>
                <a:latin typeface="微软雅黑"/>
                <a:cs typeface="微软雅黑"/>
              </a:rPr>
              <a:t>政策影响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2402236" y="5614414"/>
            <a:ext cx="85979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latin typeface="微软雅黑"/>
                <a:cs typeface="微软雅黑"/>
              </a:rPr>
              <a:t>政府对该行业的政策支持力度正在加大，为行业发展提供了有力保障。同时，环保、安全等方面的政策要求也促使企业加大技术研发和环保投入。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873195" y="3067326"/>
            <a:ext cx="669925" cy="669925"/>
            <a:chOff x="873195" y="3067326"/>
            <a:chExt cx="669925" cy="669925"/>
          </a:xfrm>
        </p:grpSpPr>
        <p:sp>
          <p:nvSpPr>
            <p:cNvPr id="16" name="object 16"/>
            <p:cNvSpPr/>
            <p:nvPr/>
          </p:nvSpPr>
          <p:spPr>
            <a:xfrm>
              <a:off x="873195" y="3067326"/>
              <a:ext cx="669925" cy="669925"/>
            </a:xfrm>
            <a:custGeom>
              <a:rect l="l" t="t" r="r" b="b"/>
              <a:pathLst>
                <a:path w="669925" h="669925">
                  <a:moveTo>
                    <a:pt x="669477" y="334739"/>
                  </a:moveTo>
                  <a:lnTo>
                    <a:pt x="0" y="334739"/>
                  </a:lnTo>
                  <a:lnTo>
                    <a:pt x="3629" y="285273"/>
                  </a:lnTo>
                  <a:lnTo>
                    <a:pt x="14173" y="238061"/>
                  </a:lnTo>
                  <a:lnTo>
                    <a:pt x="31112" y="193621"/>
                  </a:lnTo>
                  <a:lnTo>
                    <a:pt x="53929" y="152469"/>
                  </a:lnTo>
                  <a:lnTo>
                    <a:pt x="82107" y="115125"/>
                  </a:lnTo>
                  <a:lnTo>
                    <a:pt x="115127" y="82105"/>
                  </a:lnTo>
                  <a:lnTo>
                    <a:pt x="152471" y="53928"/>
                  </a:lnTo>
                  <a:lnTo>
                    <a:pt x="193623" y="31111"/>
                  </a:lnTo>
                  <a:lnTo>
                    <a:pt x="238065" y="14172"/>
                  </a:lnTo>
                  <a:lnTo>
                    <a:pt x="285281" y="3629"/>
                  </a:lnTo>
                  <a:lnTo>
                    <a:pt x="334739" y="0"/>
                  </a:lnTo>
                  <a:lnTo>
                    <a:pt x="384206" y="3629"/>
                  </a:lnTo>
                  <a:lnTo>
                    <a:pt x="431417" y="14173"/>
                  </a:lnTo>
                  <a:lnTo>
                    <a:pt x="475857" y="31111"/>
                  </a:lnTo>
                  <a:lnTo>
                    <a:pt x="517008" y="53929"/>
                  </a:lnTo>
                  <a:lnTo>
                    <a:pt x="554352" y="82106"/>
                  </a:lnTo>
                  <a:lnTo>
                    <a:pt x="587372" y="115126"/>
                  </a:lnTo>
                  <a:lnTo>
                    <a:pt x="615549" y="152470"/>
                  </a:lnTo>
                  <a:lnTo>
                    <a:pt x="638366" y="193622"/>
                  </a:lnTo>
                  <a:lnTo>
                    <a:pt x="655305" y="238062"/>
                  </a:lnTo>
                  <a:lnTo>
                    <a:pt x="665848" y="285274"/>
                  </a:lnTo>
                  <a:lnTo>
                    <a:pt x="669477" y="334739"/>
                  </a:lnTo>
                  <a:close/>
                </a:path>
                <a:path w="669925" h="669925">
                  <a:moveTo>
                    <a:pt x="334739" y="669477"/>
                  </a:moveTo>
                  <a:lnTo>
                    <a:pt x="285273" y="665847"/>
                  </a:lnTo>
                  <a:lnTo>
                    <a:pt x="238062" y="655304"/>
                  </a:lnTo>
                  <a:lnTo>
                    <a:pt x="193621" y="638365"/>
                  </a:lnTo>
                  <a:lnTo>
                    <a:pt x="152470" y="615548"/>
                  </a:lnTo>
                  <a:lnTo>
                    <a:pt x="115125" y="587371"/>
                  </a:lnTo>
                  <a:lnTo>
                    <a:pt x="82106" y="554351"/>
                  </a:lnTo>
                  <a:lnTo>
                    <a:pt x="53928" y="517007"/>
                  </a:lnTo>
                  <a:lnTo>
                    <a:pt x="31111" y="475855"/>
                  </a:lnTo>
                  <a:lnTo>
                    <a:pt x="14172" y="431415"/>
                  </a:lnTo>
                  <a:lnTo>
                    <a:pt x="3629" y="384203"/>
                  </a:lnTo>
                  <a:lnTo>
                    <a:pt x="0" y="334738"/>
                  </a:lnTo>
                  <a:lnTo>
                    <a:pt x="669477" y="334739"/>
                  </a:lnTo>
                  <a:lnTo>
                    <a:pt x="665848" y="384203"/>
                  </a:lnTo>
                  <a:lnTo>
                    <a:pt x="655305" y="431415"/>
                  </a:lnTo>
                  <a:lnTo>
                    <a:pt x="638366" y="475855"/>
                  </a:lnTo>
                  <a:lnTo>
                    <a:pt x="615549" y="517007"/>
                  </a:lnTo>
                  <a:lnTo>
                    <a:pt x="587372" y="554351"/>
                  </a:lnTo>
                  <a:lnTo>
                    <a:pt x="554352" y="587371"/>
                  </a:lnTo>
                  <a:lnTo>
                    <a:pt x="517007" y="615548"/>
                  </a:lnTo>
                  <a:lnTo>
                    <a:pt x="475856" y="638366"/>
                  </a:lnTo>
                  <a:lnTo>
                    <a:pt x="431416" y="655305"/>
                  </a:lnTo>
                  <a:lnTo>
                    <a:pt x="384204" y="665848"/>
                  </a:lnTo>
                  <a:lnTo>
                    <a:pt x="334739" y="669477"/>
                  </a:lnTo>
                  <a:close/>
                </a:path>
              </a:pathLst>
            </a:custGeom>
            <a:solidFill>
              <a:srgbClr val="FF9000">
                <a:alpha val="4196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988281" y="3182412"/>
              <a:ext cx="439420" cy="439420"/>
            </a:xfrm>
            <a:custGeom>
              <a:rect l="l" t="t" r="r" b="b"/>
              <a:pathLst>
                <a:path w="439419" h="439420">
                  <a:moveTo>
                    <a:pt x="219652" y="0"/>
                  </a:moveTo>
                  <a:close/>
                </a:path>
                <a:path w="439419" h="439420">
                  <a:moveTo>
                    <a:pt x="439305" y="219652"/>
                  </a:moveTo>
                  <a:lnTo>
                    <a:pt x="0" y="219652"/>
                  </a:lnTo>
                  <a:lnTo>
                    <a:pt x="4462" y="175384"/>
                  </a:lnTo>
                  <a:lnTo>
                    <a:pt x="17261" y="134153"/>
                  </a:lnTo>
                  <a:lnTo>
                    <a:pt x="37513" y="96842"/>
                  </a:lnTo>
                  <a:lnTo>
                    <a:pt x="64335" y="64334"/>
                  </a:lnTo>
                  <a:lnTo>
                    <a:pt x="96843" y="37513"/>
                  </a:lnTo>
                  <a:lnTo>
                    <a:pt x="134154" y="17261"/>
                  </a:lnTo>
                  <a:lnTo>
                    <a:pt x="175386" y="4462"/>
                  </a:lnTo>
                  <a:lnTo>
                    <a:pt x="219652" y="0"/>
                  </a:lnTo>
                  <a:lnTo>
                    <a:pt x="263920" y="4462"/>
                  </a:lnTo>
                  <a:lnTo>
                    <a:pt x="305151" y="17261"/>
                  </a:lnTo>
                  <a:lnTo>
                    <a:pt x="342462" y="37513"/>
                  </a:lnTo>
                  <a:lnTo>
                    <a:pt x="374970" y="64334"/>
                  </a:lnTo>
                  <a:lnTo>
                    <a:pt x="401791" y="96842"/>
                  </a:lnTo>
                  <a:lnTo>
                    <a:pt x="422043" y="134153"/>
                  </a:lnTo>
                  <a:lnTo>
                    <a:pt x="434842" y="175385"/>
                  </a:lnTo>
                  <a:lnTo>
                    <a:pt x="439305" y="219652"/>
                  </a:lnTo>
                  <a:close/>
                </a:path>
                <a:path w="439419" h="439420">
                  <a:moveTo>
                    <a:pt x="219652" y="439304"/>
                  </a:moveTo>
                  <a:lnTo>
                    <a:pt x="175385" y="434842"/>
                  </a:lnTo>
                  <a:lnTo>
                    <a:pt x="134154" y="422043"/>
                  </a:lnTo>
                  <a:lnTo>
                    <a:pt x="96842" y="401791"/>
                  </a:lnTo>
                  <a:lnTo>
                    <a:pt x="64334" y="374970"/>
                  </a:lnTo>
                  <a:lnTo>
                    <a:pt x="37513" y="342462"/>
                  </a:lnTo>
                  <a:lnTo>
                    <a:pt x="17261" y="305150"/>
                  </a:lnTo>
                  <a:lnTo>
                    <a:pt x="4462" y="263919"/>
                  </a:lnTo>
                  <a:lnTo>
                    <a:pt x="0" y="219652"/>
                  </a:lnTo>
                  <a:lnTo>
                    <a:pt x="439305" y="219652"/>
                  </a:lnTo>
                  <a:lnTo>
                    <a:pt x="434842" y="263919"/>
                  </a:lnTo>
                  <a:lnTo>
                    <a:pt x="422043" y="305150"/>
                  </a:lnTo>
                  <a:lnTo>
                    <a:pt x="401791" y="342462"/>
                  </a:lnTo>
                  <a:lnTo>
                    <a:pt x="374970" y="374970"/>
                  </a:lnTo>
                  <a:lnTo>
                    <a:pt x="342462" y="401791"/>
                  </a:lnTo>
                  <a:lnTo>
                    <a:pt x="305151" y="422043"/>
                  </a:lnTo>
                  <a:lnTo>
                    <a:pt x="263920" y="434842"/>
                  </a:lnTo>
                  <a:lnTo>
                    <a:pt x="219652" y="439304"/>
                  </a:lnTo>
                  <a:close/>
                </a:path>
              </a:pathLst>
            </a:custGeom>
            <a:solidFill>
              <a:srgbClr val="FF6C1A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8" name="object 18"/>
          <p:cNvGrpSpPr/>
          <p:nvPr/>
        </p:nvGrpSpPr>
        <p:grpSpPr>
          <a:xfrm>
            <a:off x="873195" y="4825746"/>
            <a:ext cx="669925" cy="669925"/>
            <a:chOff x="873195" y="4825746"/>
            <a:chExt cx="669925" cy="669925"/>
          </a:xfrm>
        </p:grpSpPr>
        <p:sp>
          <p:nvSpPr>
            <p:cNvPr id="19" name="object 19"/>
            <p:cNvSpPr/>
            <p:nvPr/>
          </p:nvSpPr>
          <p:spPr>
            <a:xfrm>
              <a:off x="873195" y="4825746"/>
              <a:ext cx="669925" cy="669925"/>
            </a:xfrm>
            <a:custGeom>
              <a:rect l="l" t="t" r="r" b="b"/>
              <a:pathLst>
                <a:path w="669925" h="669925">
                  <a:moveTo>
                    <a:pt x="669477" y="334739"/>
                  </a:moveTo>
                  <a:lnTo>
                    <a:pt x="0" y="334739"/>
                  </a:lnTo>
                  <a:lnTo>
                    <a:pt x="3629" y="285273"/>
                  </a:lnTo>
                  <a:lnTo>
                    <a:pt x="14173" y="238061"/>
                  </a:lnTo>
                  <a:lnTo>
                    <a:pt x="31112" y="193621"/>
                  </a:lnTo>
                  <a:lnTo>
                    <a:pt x="53929" y="152469"/>
                  </a:lnTo>
                  <a:lnTo>
                    <a:pt x="82107" y="115125"/>
                  </a:lnTo>
                  <a:lnTo>
                    <a:pt x="115127" y="82105"/>
                  </a:lnTo>
                  <a:lnTo>
                    <a:pt x="152471" y="53928"/>
                  </a:lnTo>
                  <a:lnTo>
                    <a:pt x="193623" y="31111"/>
                  </a:lnTo>
                  <a:lnTo>
                    <a:pt x="238065" y="14172"/>
                  </a:lnTo>
                  <a:lnTo>
                    <a:pt x="285281" y="3629"/>
                  </a:lnTo>
                  <a:lnTo>
                    <a:pt x="334739" y="0"/>
                  </a:lnTo>
                  <a:lnTo>
                    <a:pt x="384206" y="3629"/>
                  </a:lnTo>
                  <a:lnTo>
                    <a:pt x="431417" y="14173"/>
                  </a:lnTo>
                  <a:lnTo>
                    <a:pt x="475857" y="31112"/>
                  </a:lnTo>
                  <a:lnTo>
                    <a:pt x="517008" y="53929"/>
                  </a:lnTo>
                  <a:lnTo>
                    <a:pt x="554352" y="82106"/>
                  </a:lnTo>
                  <a:lnTo>
                    <a:pt x="587372" y="115126"/>
                  </a:lnTo>
                  <a:lnTo>
                    <a:pt x="615549" y="152470"/>
                  </a:lnTo>
                  <a:lnTo>
                    <a:pt x="638366" y="193622"/>
                  </a:lnTo>
                  <a:lnTo>
                    <a:pt x="655305" y="238062"/>
                  </a:lnTo>
                  <a:lnTo>
                    <a:pt x="665848" y="285274"/>
                  </a:lnTo>
                  <a:lnTo>
                    <a:pt x="669477" y="334739"/>
                  </a:lnTo>
                  <a:close/>
                </a:path>
                <a:path w="669925" h="669925">
                  <a:moveTo>
                    <a:pt x="334739" y="669478"/>
                  </a:moveTo>
                  <a:lnTo>
                    <a:pt x="285273" y="665848"/>
                  </a:lnTo>
                  <a:lnTo>
                    <a:pt x="238062" y="655305"/>
                  </a:lnTo>
                  <a:lnTo>
                    <a:pt x="193621" y="638366"/>
                  </a:lnTo>
                  <a:lnTo>
                    <a:pt x="152470" y="615549"/>
                  </a:lnTo>
                  <a:lnTo>
                    <a:pt x="115125" y="587372"/>
                  </a:lnTo>
                  <a:lnTo>
                    <a:pt x="82105" y="554352"/>
                  </a:lnTo>
                  <a:lnTo>
                    <a:pt x="53928" y="517007"/>
                  </a:lnTo>
                  <a:lnTo>
                    <a:pt x="31111" y="475856"/>
                  </a:lnTo>
                  <a:lnTo>
                    <a:pt x="14172" y="431415"/>
                  </a:lnTo>
                  <a:lnTo>
                    <a:pt x="3629" y="384204"/>
                  </a:lnTo>
                  <a:lnTo>
                    <a:pt x="0" y="334739"/>
                  </a:lnTo>
                  <a:lnTo>
                    <a:pt x="669477" y="334739"/>
                  </a:lnTo>
                  <a:lnTo>
                    <a:pt x="665848" y="384204"/>
                  </a:lnTo>
                  <a:lnTo>
                    <a:pt x="655305" y="431416"/>
                  </a:lnTo>
                  <a:lnTo>
                    <a:pt x="638366" y="475856"/>
                  </a:lnTo>
                  <a:lnTo>
                    <a:pt x="615549" y="517008"/>
                  </a:lnTo>
                  <a:lnTo>
                    <a:pt x="587371" y="554352"/>
                  </a:lnTo>
                  <a:lnTo>
                    <a:pt x="554352" y="587372"/>
                  </a:lnTo>
                  <a:lnTo>
                    <a:pt x="517007" y="615549"/>
                  </a:lnTo>
                  <a:lnTo>
                    <a:pt x="475856" y="638366"/>
                  </a:lnTo>
                  <a:lnTo>
                    <a:pt x="431415" y="655305"/>
                  </a:lnTo>
                  <a:lnTo>
                    <a:pt x="384204" y="665848"/>
                  </a:lnTo>
                  <a:lnTo>
                    <a:pt x="334739" y="669478"/>
                  </a:lnTo>
                  <a:close/>
                </a:path>
              </a:pathLst>
            </a:custGeom>
            <a:solidFill>
              <a:srgbClr val="FF9000">
                <a:alpha val="4196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>
              <a:off x="988281" y="4940832"/>
              <a:ext cx="439420" cy="439420"/>
            </a:xfrm>
            <a:custGeom>
              <a:rect l="l" t="t" r="r" b="b"/>
              <a:pathLst>
                <a:path w="439419" h="439420">
                  <a:moveTo>
                    <a:pt x="439304" y="219653"/>
                  </a:moveTo>
                  <a:lnTo>
                    <a:pt x="0" y="219653"/>
                  </a:lnTo>
                  <a:lnTo>
                    <a:pt x="4463" y="175384"/>
                  </a:lnTo>
                  <a:lnTo>
                    <a:pt x="17262" y="134153"/>
                  </a:lnTo>
                  <a:lnTo>
                    <a:pt x="37514" y="96842"/>
                  </a:lnTo>
                  <a:lnTo>
                    <a:pt x="64335" y="64334"/>
                  </a:lnTo>
                  <a:lnTo>
                    <a:pt x="96844" y="37513"/>
                  </a:lnTo>
                  <a:lnTo>
                    <a:pt x="134155" y="17261"/>
                  </a:lnTo>
                  <a:lnTo>
                    <a:pt x="175390" y="4462"/>
                  </a:lnTo>
                  <a:lnTo>
                    <a:pt x="219652" y="0"/>
                  </a:lnTo>
                  <a:lnTo>
                    <a:pt x="263921" y="4463"/>
                  </a:lnTo>
                  <a:lnTo>
                    <a:pt x="305151" y="17261"/>
                  </a:lnTo>
                  <a:lnTo>
                    <a:pt x="342462" y="37513"/>
                  </a:lnTo>
                  <a:lnTo>
                    <a:pt x="374970" y="64335"/>
                  </a:lnTo>
                  <a:lnTo>
                    <a:pt x="401792" y="96843"/>
                  </a:lnTo>
                  <a:lnTo>
                    <a:pt x="422043" y="134154"/>
                  </a:lnTo>
                  <a:lnTo>
                    <a:pt x="434842" y="175385"/>
                  </a:lnTo>
                  <a:lnTo>
                    <a:pt x="439304" y="219653"/>
                  </a:lnTo>
                  <a:close/>
                </a:path>
                <a:path w="439419" h="439420">
                  <a:moveTo>
                    <a:pt x="219652" y="439304"/>
                  </a:moveTo>
                  <a:lnTo>
                    <a:pt x="175385" y="434842"/>
                  </a:lnTo>
                  <a:lnTo>
                    <a:pt x="134154" y="422043"/>
                  </a:lnTo>
                  <a:lnTo>
                    <a:pt x="96842" y="401791"/>
                  </a:lnTo>
                  <a:lnTo>
                    <a:pt x="64334" y="374970"/>
                  </a:lnTo>
                  <a:lnTo>
                    <a:pt x="37513" y="342462"/>
                  </a:lnTo>
                  <a:lnTo>
                    <a:pt x="17261" y="305151"/>
                  </a:lnTo>
                  <a:lnTo>
                    <a:pt x="4462" y="263920"/>
                  </a:lnTo>
                  <a:lnTo>
                    <a:pt x="0" y="219652"/>
                  </a:lnTo>
                  <a:lnTo>
                    <a:pt x="439304" y="219653"/>
                  </a:lnTo>
                  <a:lnTo>
                    <a:pt x="434842" y="263920"/>
                  </a:lnTo>
                  <a:lnTo>
                    <a:pt x="422043" y="305151"/>
                  </a:lnTo>
                  <a:lnTo>
                    <a:pt x="401791" y="342462"/>
                  </a:lnTo>
                  <a:lnTo>
                    <a:pt x="374970" y="374970"/>
                  </a:lnTo>
                  <a:lnTo>
                    <a:pt x="342462" y="401791"/>
                  </a:lnTo>
                  <a:lnTo>
                    <a:pt x="305151" y="422043"/>
                  </a:lnTo>
                  <a:lnTo>
                    <a:pt x="263920" y="434842"/>
                  </a:lnTo>
                  <a:lnTo>
                    <a:pt x="219652" y="439304"/>
                  </a:lnTo>
                  <a:close/>
                </a:path>
              </a:pathLst>
            </a:custGeom>
            <a:solidFill>
              <a:srgbClr val="FF6C1A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21" name="object 21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2" name="object 22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42" name="object 4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行业整体趋势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36032" y="1751286"/>
            <a:ext cx="3520440" cy="4234815"/>
            <a:chOff x="636032" y="1751286"/>
            <a:chExt cx="3520440" cy="4234815"/>
          </a:xfrm>
        </p:grpSpPr>
        <p:sp>
          <p:nvSpPr>
            <p:cNvPr id="3" name="object 3"/>
            <p:cNvSpPr/>
            <p:nvPr/>
          </p:nvSpPr>
          <p:spPr>
            <a:xfrm>
              <a:off x="636032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5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7" y="7678"/>
                  </a:lnTo>
                  <a:lnTo>
                    <a:pt x="538551" y="1944"/>
                  </a:lnTo>
                  <a:lnTo>
                    <a:pt x="586667" y="0"/>
                  </a:lnTo>
                  <a:lnTo>
                    <a:pt x="2933271" y="0"/>
                  </a:lnTo>
                  <a:lnTo>
                    <a:pt x="2981386" y="1944"/>
                  </a:lnTo>
                  <a:lnTo>
                    <a:pt x="3028431" y="7678"/>
                  </a:lnTo>
                  <a:lnTo>
                    <a:pt x="3074254" y="17050"/>
                  </a:lnTo>
                  <a:lnTo>
                    <a:pt x="3118704" y="29908"/>
                  </a:lnTo>
                  <a:lnTo>
                    <a:pt x="3161629" y="46103"/>
                  </a:lnTo>
                  <a:lnTo>
                    <a:pt x="3202879" y="65483"/>
                  </a:lnTo>
                  <a:lnTo>
                    <a:pt x="3242303" y="87896"/>
                  </a:lnTo>
                  <a:lnTo>
                    <a:pt x="3279750" y="113193"/>
                  </a:lnTo>
                  <a:lnTo>
                    <a:pt x="3315069" y="141221"/>
                  </a:lnTo>
                  <a:lnTo>
                    <a:pt x="3348108" y="171831"/>
                  </a:lnTo>
                  <a:lnTo>
                    <a:pt x="3378718" y="204871"/>
                  </a:lnTo>
                  <a:lnTo>
                    <a:pt x="3406747" y="240190"/>
                  </a:lnTo>
                  <a:lnTo>
                    <a:pt x="3432043" y="277636"/>
                  </a:lnTo>
                  <a:lnTo>
                    <a:pt x="3454457" y="317060"/>
                  </a:lnTo>
                  <a:lnTo>
                    <a:pt x="3473836" y="358311"/>
                  </a:lnTo>
                  <a:lnTo>
                    <a:pt x="3490031" y="401236"/>
                  </a:lnTo>
                  <a:lnTo>
                    <a:pt x="3502889" y="445685"/>
                  </a:lnTo>
                  <a:lnTo>
                    <a:pt x="3512261" y="491508"/>
                  </a:lnTo>
                  <a:lnTo>
                    <a:pt x="3517995" y="538552"/>
                  </a:lnTo>
                  <a:lnTo>
                    <a:pt x="3519939" y="586668"/>
                  </a:lnTo>
                  <a:lnTo>
                    <a:pt x="3519939" y="3647790"/>
                  </a:lnTo>
                  <a:lnTo>
                    <a:pt x="3517994" y="3695906"/>
                  </a:lnTo>
                  <a:lnTo>
                    <a:pt x="3512261" y="3742951"/>
                  </a:lnTo>
                  <a:lnTo>
                    <a:pt x="3502889" y="3788774"/>
                  </a:lnTo>
                  <a:lnTo>
                    <a:pt x="3490030" y="3833223"/>
                  </a:lnTo>
                  <a:lnTo>
                    <a:pt x="3473836" y="3876148"/>
                  </a:lnTo>
                  <a:lnTo>
                    <a:pt x="3454456" y="3917398"/>
                  </a:lnTo>
                  <a:lnTo>
                    <a:pt x="3432043" y="3956822"/>
                  </a:lnTo>
                  <a:lnTo>
                    <a:pt x="3406746" y="3994269"/>
                  </a:lnTo>
                  <a:lnTo>
                    <a:pt x="3378717" y="4029588"/>
                  </a:lnTo>
                  <a:lnTo>
                    <a:pt x="3348108" y="4062628"/>
                  </a:lnTo>
                  <a:lnTo>
                    <a:pt x="3315068" y="4093237"/>
                  </a:lnTo>
                  <a:lnTo>
                    <a:pt x="3279749" y="4121266"/>
                  </a:lnTo>
                  <a:lnTo>
                    <a:pt x="3242302" y="4146562"/>
                  </a:lnTo>
                  <a:lnTo>
                    <a:pt x="3202878" y="4168976"/>
                  </a:lnTo>
                  <a:lnTo>
                    <a:pt x="3161628" y="4188355"/>
                  </a:lnTo>
                  <a:lnTo>
                    <a:pt x="3118703" y="4204550"/>
                  </a:lnTo>
                  <a:lnTo>
                    <a:pt x="3074254" y="4217408"/>
                  </a:lnTo>
                  <a:lnTo>
                    <a:pt x="3028431" y="4226780"/>
                  </a:lnTo>
                  <a:lnTo>
                    <a:pt x="2981386" y="4232514"/>
                  </a:lnTo>
                  <a:lnTo>
                    <a:pt x="2933271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FF9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1030553" y="2681841"/>
              <a:ext cx="2693035" cy="76200"/>
            </a:xfrm>
            <a:custGeom>
              <a:rect l="l" t="t" r="r" b="b"/>
              <a:pathLst>
                <a:path w="2693035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30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538" y="31750"/>
                  </a:lnTo>
                  <a:lnTo>
                    <a:pt x="49538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30" y="73206"/>
                  </a:lnTo>
                  <a:lnTo>
                    <a:pt x="38100" y="76200"/>
                  </a:lnTo>
                  <a:close/>
                </a:path>
                <a:path w="2693035" h="76200">
                  <a:moveTo>
                    <a:pt x="74917" y="44450"/>
                  </a:moveTo>
                  <a:lnTo>
                    <a:pt x="49538" y="44450"/>
                  </a:lnTo>
                  <a:lnTo>
                    <a:pt x="49538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2693035" h="76200">
                  <a:moveTo>
                    <a:pt x="2692799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2692799" y="31750"/>
                  </a:lnTo>
                  <a:lnTo>
                    <a:pt x="2692799" y="44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1676749" y="2092524"/>
            <a:ext cx="150177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竞争者类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型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005585" y="2995162"/>
            <a:ext cx="2882900" cy="1397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该行业的主要竞争者包括大型跨</a:t>
            </a:r>
            <a:r>
              <a:rPr sz="150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国公司、国内知名企业和创新型</a:t>
            </a:r>
            <a:r>
              <a:rPr sz="150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企业。这些竞争者在技术、品牌、渠道等方面各有千秋。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4403618" y="1751286"/>
            <a:ext cx="3520440" cy="4234815"/>
            <a:chOff x="4403618" y="1751286"/>
            <a:chExt cx="3520440" cy="4234815"/>
          </a:xfrm>
        </p:grpSpPr>
        <p:sp>
          <p:nvSpPr>
            <p:cNvPr id="8" name="object 8"/>
            <p:cNvSpPr/>
            <p:nvPr/>
          </p:nvSpPr>
          <p:spPr>
            <a:xfrm>
              <a:off x="4403618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4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8" y="7678"/>
                  </a:lnTo>
                  <a:lnTo>
                    <a:pt x="538552" y="1944"/>
                  </a:lnTo>
                  <a:lnTo>
                    <a:pt x="586668" y="0"/>
                  </a:lnTo>
                  <a:lnTo>
                    <a:pt x="2933272" y="0"/>
                  </a:lnTo>
                  <a:lnTo>
                    <a:pt x="2981385" y="1944"/>
                  </a:lnTo>
                  <a:lnTo>
                    <a:pt x="3028430" y="7678"/>
                  </a:lnTo>
                  <a:lnTo>
                    <a:pt x="3074253" y="17050"/>
                  </a:lnTo>
                  <a:lnTo>
                    <a:pt x="3118703" y="29908"/>
                  </a:lnTo>
                  <a:lnTo>
                    <a:pt x="3161628" y="46103"/>
                  </a:lnTo>
                  <a:lnTo>
                    <a:pt x="3202878" y="65483"/>
                  </a:lnTo>
                  <a:lnTo>
                    <a:pt x="3242302" y="87896"/>
                  </a:lnTo>
                  <a:lnTo>
                    <a:pt x="3279749" y="113193"/>
                  </a:lnTo>
                  <a:lnTo>
                    <a:pt x="3315068" y="141221"/>
                  </a:lnTo>
                  <a:lnTo>
                    <a:pt x="3348108" y="171831"/>
                  </a:lnTo>
                  <a:lnTo>
                    <a:pt x="3378717" y="204871"/>
                  </a:lnTo>
                  <a:lnTo>
                    <a:pt x="3406746" y="240190"/>
                  </a:lnTo>
                  <a:lnTo>
                    <a:pt x="3432042" y="277636"/>
                  </a:lnTo>
                  <a:lnTo>
                    <a:pt x="3454456" y="317060"/>
                  </a:lnTo>
                  <a:lnTo>
                    <a:pt x="3473835" y="358311"/>
                  </a:lnTo>
                  <a:lnTo>
                    <a:pt x="3490030" y="401236"/>
                  </a:lnTo>
                  <a:lnTo>
                    <a:pt x="3502889" y="445685"/>
                  </a:lnTo>
                  <a:lnTo>
                    <a:pt x="3512260" y="491508"/>
                  </a:lnTo>
                  <a:lnTo>
                    <a:pt x="3517994" y="538552"/>
                  </a:lnTo>
                  <a:lnTo>
                    <a:pt x="3519939" y="586668"/>
                  </a:lnTo>
                  <a:lnTo>
                    <a:pt x="3519939" y="3647790"/>
                  </a:lnTo>
                  <a:lnTo>
                    <a:pt x="3517994" y="3695906"/>
                  </a:lnTo>
                  <a:lnTo>
                    <a:pt x="3512260" y="3742951"/>
                  </a:lnTo>
                  <a:lnTo>
                    <a:pt x="3502889" y="3788774"/>
                  </a:lnTo>
                  <a:lnTo>
                    <a:pt x="3490030" y="3833223"/>
                  </a:lnTo>
                  <a:lnTo>
                    <a:pt x="3473835" y="3876148"/>
                  </a:lnTo>
                  <a:lnTo>
                    <a:pt x="3454456" y="3917398"/>
                  </a:lnTo>
                  <a:lnTo>
                    <a:pt x="3432042" y="3956822"/>
                  </a:lnTo>
                  <a:lnTo>
                    <a:pt x="3406746" y="3994269"/>
                  </a:lnTo>
                  <a:lnTo>
                    <a:pt x="3378717" y="4029588"/>
                  </a:lnTo>
                  <a:lnTo>
                    <a:pt x="3348107" y="4062628"/>
                  </a:lnTo>
                  <a:lnTo>
                    <a:pt x="3315068" y="4093237"/>
                  </a:lnTo>
                  <a:lnTo>
                    <a:pt x="3279749" y="4121266"/>
                  </a:lnTo>
                  <a:lnTo>
                    <a:pt x="3242302" y="4146562"/>
                  </a:lnTo>
                  <a:lnTo>
                    <a:pt x="3202878" y="4168976"/>
                  </a:lnTo>
                  <a:lnTo>
                    <a:pt x="3161628" y="4188355"/>
                  </a:lnTo>
                  <a:lnTo>
                    <a:pt x="3118702" y="4204550"/>
                  </a:lnTo>
                  <a:lnTo>
                    <a:pt x="3074253" y="4217408"/>
                  </a:lnTo>
                  <a:lnTo>
                    <a:pt x="3028430" y="4226780"/>
                  </a:lnTo>
                  <a:lnTo>
                    <a:pt x="2981385" y="4232514"/>
                  </a:lnTo>
                  <a:lnTo>
                    <a:pt x="2933271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FF9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4798140" y="2681841"/>
              <a:ext cx="2693035" cy="76200"/>
            </a:xfrm>
            <a:custGeom>
              <a:rect l="l" t="t" r="r" b="b"/>
              <a:pathLst>
                <a:path w="2693034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30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551" y="31750"/>
                  </a:lnTo>
                  <a:lnTo>
                    <a:pt x="49551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30" y="73206"/>
                  </a:lnTo>
                  <a:lnTo>
                    <a:pt x="38100" y="76200"/>
                  </a:lnTo>
                  <a:close/>
                </a:path>
                <a:path w="2693034" h="76200">
                  <a:moveTo>
                    <a:pt x="74917" y="44450"/>
                  </a:moveTo>
                  <a:lnTo>
                    <a:pt x="49551" y="44450"/>
                  </a:lnTo>
                  <a:lnTo>
                    <a:pt x="49551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2693034" h="76200">
                  <a:moveTo>
                    <a:pt x="2692798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2692798" y="31750"/>
                  </a:lnTo>
                  <a:lnTo>
                    <a:pt x="2692798" y="44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/>
          <p:cNvSpPr txBox="1"/>
          <p:nvPr/>
        </p:nvSpPr>
        <p:spPr>
          <a:xfrm>
            <a:off x="5591972" y="2092524"/>
            <a:ext cx="120650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市场份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额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773171" y="2995162"/>
            <a:ext cx="2692400" cy="1397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各竞争者在市场份额方面存在差异，部分企业通过并购、合作等方式扩大规模，占据了较大的市</a:t>
            </a:r>
            <a:r>
              <a:rPr sz="1500" spc="-15">
                <a:solidFill>
                  <a:srgbClr val="FFFFFF"/>
                </a:solidFill>
                <a:latin typeface="微软雅黑"/>
                <a:cs typeface="微软雅黑"/>
              </a:rPr>
              <a:t>场份额。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8171204" y="1751286"/>
            <a:ext cx="3520440" cy="4234815"/>
            <a:chOff x="8171204" y="1751286"/>
            <a:chExt cx="3520440" cy="4234815"/>
          </a:xfrm>
        </p:grpSpPr>
        <p:sp>
          <p:nvSpPr>
            <p:cNvPr id="13" name="object 13"/>
            <p:cNvSpPr/>
            <p:nvPr/>
          </p:nvSpPr>
          <p:spPr>
            <a:xfrm>
              <a:off x="8171204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5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8" y="7678"/>
                  </a:lnTo>
                  <a:lnTo>
                    <a:pt x="538552" y="1944"/>
                  </a:lnTo>
                  <a:lnTo>
                    <a:pt x="586668" y="0"/>
                  </a:lnTo>
                  <a:lnTo>
                    <a:pt x="2933272" y="0"/>
                  </a:lnTo>
                  <a:lnTo>
                    <a:pt x="2981385" y="1944"/>
                  </a:lnTo>
                  <a:lnTo>
                    <a:pt x="3028430" y="7678"/>
                  </a:lnTo>
                  <a:lnTo>
                    <a:pt x="3074253" y="17050"/>
                  </a:lnTo>
                  <a:lnTo>
                    <a:pt x="3118703" y="29908"/>
                  </a:lnTo>
                  <a:lnTo>
                    <a:pt x="3161628" y="46103"/>
                  </a:lnTo>
                  <a:lnTo>
                    <a:pt x="3202878" y="65483"/>
                  </a:lnTo>
                  <a:lnTo>
                    <a:pt x="3242302" y="87896"/>
                  </a:lnTo>
                  <a:lnTo>
                    <a:pt x="3279749" y="113193"/>
                  </a:lnTo>
                  <a:lnTo>
                    <a:pt x="3315068" y="141221"/>
                  </a:lnTo>
                  <a:lnTo>
                    <a:pt x="3348108" y="171831"/>
                  </a:lnTo>
                  <a:lnTo>
                    <a:pt x="3378717" y="204871"/>
                  </a:lnTo>
                  <a:lnTo>
                    <a:pt x="3406746" y="240190"/>
                  </a:lnTo>
                  <a:lnTo>
                    <a:pt x="3432042" y="277636"/>
                  </a:lnTo>
                  <a:lnTo>
                    <a:pt x="3454456" y="317060"/>
                  </a:lnTo>
                  <a:lnTo>
                    <a:pt x="3473835" y="358311"/>
                  </a:lnTo>
                  <a:lnTo>
                    <a:pt x="3490030" y="401236"/>
                  </a:lnTo>
                  <a:lnTo>
                    <a:pt x="3502889" y="445685"/>
                  </a:lnTo>
                  <a:lnTo>
                    <a:pt x="3512260" y="491508"/>
                  </a:lnTo>
                  <a:lnTo>
                    <a:pt x="3517994" y="538552"/>
                  </a:lnTo>
                  <a:lnTo>
                    <a:pt x="3519939" y="586668"/>
                  </a:lnTo>
                  <a:lnTo>
                    <a:pt x="3519940" y="3647790"/>
                  </a:lnTo>
                  <a:lnTo>
                    <a:pt x="3517996" y="3695906"/>
                  </a:lnTo>
                  <a:lnTo>
                    <a:pt x="3512262" y="3742951"/>
                  </a:lnTo>
                  <a:lnTo>
                    <a:pt x="3502890" y="3788774"/>
                  </a:lnTo>
                  <a:lnTo>
                    <a:pt x="3490032" y="3833223"/>
                  </a:lnTo>
                  <a:lnTo>
                    <a:pt x="3473837" y="3876148"/>
                  </a:lnTo>
                  <a:lnTo>
                    <a:pt x="3454457" y="3917398"/>
                  </a:lnTo>
                  <a:lnTo>
                    <a:pt x="3432044" y="3956822"/>
                  </a:lnTo>
                  <a:lnTo>
                    <a:pt x="3406747" y="3994269"/>
                  </a:lnTo>
                  <a:lnTo>
                    <a:pt x="3378718" y="4029588"/>
                  </a:lnTo>
                  <a:lnTo>
                    <a:pt x="3348109" y="4062628"/>
                  </a:lnTo>
                  <a:lnTo>
                    <a:pt x="3315069" y="4093237"/>
                  </a:lnTo>
                  <a:lnTo>
                    <a:pt x="3279750" y="4121266"/>
                  </a:lnTo>
                  <a:lnTo>
                    <a:pt x="3242303" y="4146562"/>
                  </a:lnTo>
                  <a:lnTo>
                    <a:pt x="3202879" y="4168976"/>
                  </a:lnTo>
                  <a:lnTo>
                    <a:pt x="3161629" y="4188355"/>
                  </a:lnTo>
                  <a:lnTo>
                    <a:pt x="3118704" y="4204550"/>
                  </a:lnTo>
                  <a:lnTo>
                    <a:pt x="3074255" y="4217408"/>
                  </a:lnTo>
                  <a:lnTo>
                    <a:pt x="3028432" y="4226780"/>
                  </a:lnTo>
                  <a:lnTo>
                    <a:pt x="2981387" y="4232514"/>
                  </a:lnTo>
                  <a:lnTo>
                    <a:pt x="2933272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FF9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8565725" y="2681841"/>
              <a:ext cx="2693035" cy="76200"/>
            </a:xfrm>
            <a:custGeom>
              <a:rect l="l" t="t" r="r" b="b"/>
              <a:pathLst>
                <a:path w="2693034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29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538" y="31750"/>
                  </a:lnTo>
                  <a:lnTo>
                    <a:pt x="49538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29" y="73206"/>
                  </a:lnTo>
                  <a:lnTo>
                    <a:pt x="38100" y="76200"/>
                  </a:lnTo>
                  <a:close/>
                </a:path>
                <a:path w="2693034" h="76200">
                  <a:moveTo>
                    <a:pt x="74917" y="44450"/>
                  </a:moveTo>
                  <a:lnTo>
                    <a:pt x="49538" y="44450"/>
                  </a:lnTo>
                  <a:lnTo>
                    <a:pt x="49538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2693034" h="76200">
                  <a:moveTo>
                    <a:pt x="2692799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2692799" y="31750"/>
                  </a:lnTo>
                  <a:lnTo>
                    <a:pt x="2692799" y="44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5" name="object 15"/>
          <p:cNvSpPr txBox="1"/>
          <p:nvPr/>
        </p:nvSpPr>
        <p:spPr>
          <a:xfrm>
            <a:off x="9359559" y="2092524"/>
            <a:ext cx="120650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竞争优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势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8540757" y="2995162"/>
            <a:ext cx="2882900" cy="1397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各竞争者所具备的竞争优势不同，如技术创新、品牌影响力、渠道</a:t>
            </a:r>
            <a:r>
              <a:rPr sz="150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覆盖等。这些优势在市场竞争中</a:t>
            </a:r>
            <a:r>
              <a:rPr sz="150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发挥着重要作用。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8" name="object 18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8" name="object 38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692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主要竞争者分析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https://d.book118.com/527142121161006051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连续五年发布行业报告</vt:lpstr>
      <vt:lpstr>PowerPoint Presentation</vt:lpstr>
      <vt:lpstr>PowerPoint Presentation</vt:lpstr>
      <vt:lpstr>目的和背景</vt:lpstr>
      <vt:lpstr>行业概览</vt:lpstr>
      <vt:lpstr>市场规模和增长趋势</vt:lpstr>
      <vt:lpstr>竞争格局</vt:lpstr>
      <vt:lpstr>02</vt:lpstr>
      <vt:lpstr>报告内容概述</vt:lpstr>
      <vt:lpstr>报告发布频率和时间</vt:lpstr>
      <vt:lpstr>03</vt:lpstr>
      <vt:lpstr>行业整体趋势</vt:lpstr>
      <vt:lpstr>主要竞争者分析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2024-09-25T05:11:41.508</cp:lastPrinted>
  <dcterms:created xsi:type="dcterms:W3CDTF">2024-09-24T21:11:41Z</dcterms:created>
  <dcterms:modified xsi:type="dcterms:W3CDTF">2024-09-24T21:11:42Z</dcterms:modified>
</cp:coreProperties>
</file>