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CA462-0E53-4515-B1FA-E3D4CDD63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E16F-DDDC-48DC-B800-A861C9857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2FE83-D843-4057-A4EB-4E1C1BFA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2F77E-8E23-4921-98D0-EE280B085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81D0E-0A89-4809-BD82-9C2A2102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A5CCE-2B7D-4BB1-8114-52DF6C6A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61C7E-4888-42D9-8AC4-DB5F5E89D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B035D-A3C9-4866-870F-AA063747B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EC947-E62D-4854-9BA4-EB0A07AD7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CC29C-5ED7-4222-9D8F-AD790C08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BE195-388C-4356-B9C0-437D8AAC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304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复张的护理策略与实践\n## 1.肺复张的基本概念与重要性\n### 1.1肺复张的定义及其在临床中的应用\n### 1.2肺复张的重要性及其对患者预后的影响\n### 1.3肺复张的适应症与禁忌症\n## 2.肺复张的护理评估与监测\n### 2.1肺复张患者的风险评估与护理诊断\n### 2.2肺复张的监测方法与指标\n### 2.3肺复张的护理记录与数据分析\n## 3.肺复张的护理措施与实践\n### 3.1肺复张前的护理准备与患者的健康教育\n### 3.2肺复张过程中的护理干预与患者管理\n### 3.3肺复张后的护理随访与康复指导\n## 4.肺复张的并发症预防与护理\n### 4.1肺复张并发气压伤与呼吸窘迫综合征的预防与护理\n### 4.2肺复张并发感染与炎症的预防与护理\n### 4.3肺复张并发肺栓塞与出血的预防与护理\n## 5.肺复张的护理团队建设与教育培训\n### 5.1肺复张护理团队的组织架构与协作机制\n### 5.2肺复张护理团队的专业培训与技能提升\n### 5.3肺复张护理团队的教育研究与学术交流\n## 6.肺复张的护理质量改进与持续改进\n### 6.1肺复张护理质量的监测与评估方法\n### 6.2肺复张护理问题的识别与改进策略\n### 6.3肺复张护理持续改进的实践与成果分享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肺复张的护理策略与实践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肺复张的基本概念与重要性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肺复张的定义及其在临床中的应用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肺复张是一种呼吸治疗方法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通过调整呼吸机参数和采取特定的呼吸策略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旨在恢复肺泡的膨胀和功能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提高患者的氧合水平和肺顺应性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肺复张在临床中的应用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应用于急性呼吸窘迫综合症（ARDS）患者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应用于肺炎、肺水肿等肺部疾病患者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应用于肺切除术后患者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肺复张的重要性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改善患者的氧合水平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降低肺部的炎症反应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减少肺泡的永久性损伤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肺复张对患者预后的影响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缩短机械通气时间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肺复张的重要性及其对患者预后的影响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肺复张的适应症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急性呼吸窘迫综合症（ARDS）患者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肺炎、肺水肿等肺部疾病患者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肺切除术后患者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肺复张的禁忌症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严重的血流动力学不稳定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颅内高压或颅内出血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严重的肺动脉高压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肺复张的护理评估与监测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肺复张患者的风险评估与护理诊断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肺复张患者的风险评估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评估患者的循环功能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评估患者的意识状态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气体交换障碍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呼吸机依赖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肺复张的监测方法与指标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肺复张的监测方法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监测患者的血气分析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监测患者的呼吸机参数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监测患者的肺部影像学检查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肺复张的监测指标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氧合指数（PaO2/FiO2）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肺顺应性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气道压力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肺复张的护理记录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记录患者的护理效果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肺复张的数据分析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分析肺复张的效果与安全性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分析肺复张的护理干预与患者预后的关系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分析肺复张的护理质量与持续改进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肺复张的护理记录与数据分析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肺复张的护理措施与实践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肺复张前的护理准备与患者的健康教育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肺复张前的护理准备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准备呼吸机和监测设备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准备急救物品和药物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与患者和家属进行沟通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肺复张患者的健康教育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介绍肺复张的目的和意义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介绍肺复张的过程和注意事项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增强患者的信心和配合度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肺复张过程中的护理干预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调整呼吸机参数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采取特定的呼吸策略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观察患者的反应和病情变化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肺复张患者的管理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肺复张过程中的护理干预与患者管理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肺复张后的护理随访与康复指导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肺复张后的护理随访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定期进行血气分析和肺部影像学检查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关注患者的呼吸功能和氧合水平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关注患者的心理状态和生活质量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肺复张后的康复指导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指导患者进行呼吸功能锻炼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指导患者进行营养支持和生活方式调整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鼓励患者参与康复训练和社会活动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https://d.book118.com/527143044046006043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肺复张的护理策略与实践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2024-09-17T01:10:08.844</cp:lastPrinted>
  <dcterms:created xsi:type="dcterms:W3CDTF">2024-09-16T17:10:08Z</dcterms:created>
  <dcterms:modified xsi:type="dcterms:W3CDTF">2024-09-16T17:10:10Z</dcterms:modified>
</cp:coreProperties>
</file>