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D9B14-61A6-4E6E-9C0E-902B6CF93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C7638-4630-449B-93F8-2BCF333B1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7F6BE-877C-4C4E-81E0-2F07D211F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A6F176-3BBD-4B51-9D32-89974E6B4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E8C00D-9E07-4C24-B1EE-8D320D328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9A6AAE-08BB-4CC9-B5A2-BD70566C4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5F5597-D706-4A69-B352-D70416862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F22180-C23E-4F05-8ED6-4C6D12EEF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95F91F-45EB-4E9B-BFD6-507566F6B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35BEE3-0DA0-4BE7-A66F-4ABED8CAE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DD625-5642-488C-91A5-E1FB8CD62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4615610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《就业签约指南》ppt课件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就业签约流程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就业协议解析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就业权益保护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就业后的注意事项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就业签约流程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熟悉政策，把握方向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了解国家和地方的就业政策，包括但不限于就业补贴、创业扶持、人才引进等政策，有助于求职者更好地把握就业方向，提高求职成功率。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340" r="1134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了解就业政策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多渠道搜索，精准匹配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通过招聘网站、社交媒体、校园招聘会等多渠道搜索就业机会，同时根据自身的兴趣、专业背景和职业规划进行精准匹配，提高求职效率。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寻找就业机会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优化简历，提升面试技巧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根据不同岗位需求优化简历，突出自身优势和特长；同时提升面试技巧，包括自我介绍、回答问题、语言表达等方面的能力，以获得更好的面试效果。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投递简历与面试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谨慎签约，保障权益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在签订就业协议前，要仔细阅读协议内容，了解自己的权益和义务；同时要谨慎考虑，避免草率签约导致后期纠纷或损失。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签订就业协议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就业协议解析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明确双方权利和义务，包括工作内容、工作地点、工作时间、薪酬待遇等。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补充协议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备忘录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对协议书中的条款进行补充或解释，常见于对特殊情况的约定。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记录双方对某些事项的特别约定或说明，作为协议的补充。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就业协议的构成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就业协议一旦签署，双方应严格遵守协议内容，不得随意违反。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167" r="91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在法律框架内，就业协议具有法律效力，受到法律保护。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法律效力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如一方违反协议，需承担相应的法律责任和经济赔偿。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违约后果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就业协议的法律效力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993" b="69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就业协议的违约责任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经济赔偿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违约方需向守约方支付经济赔偿，赔偿金额根据协议约定和实际情况而定。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法律责任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违约行为可能涉及法律责任，如刑事责任或民事责任。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违约记录可能会影响个人信用和未来职业发展。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就业权益保护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试用期应根据合同期限合理设置，最长不超过六个月，且试用期应包含在合同期内。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试用期时长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试用期的工资应符合法律法规规定的最低工资标准，且不得低于本单位同岗位最低档工资的80%。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试用期工资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用人单位在试用期内解除劳动合同，应提前三日通知劳动者，并支付相应的经济补偿。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试用期解除合同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试用期权益保护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加班工资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用人单位应按照国家有关规定支付加班工资，加班工资的计算基数不得低于本市规定的最低工资标准。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工资支付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用人单位应按照劳动合同约定的工资标准，按时足额支付劳动者的工资，不得拖欠或克扣。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福利保障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用人单位应提供法定的福利保障，如养老保险、医疗保险、失业保险、工伤保险、生育保险等。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33" r="1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792" r="13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工资待遇与福利保障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用人单位应为劳动者提供符合国家标准的劳动保护用品，如防护服、手套、口罩等。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劳动保护用品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125" r="61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用人单位应不断改善工作环境，降低职业病和工伤事故的发生率。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工作环境改善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用人单位应对劳动者进行安全生产培训和教育，提高劳动者的安全意识和技能水平。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劳动保护与安全保障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就业后的注意事项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https://d.book118.com/527146156104006032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2024-09-05T09:57:41.285</cp:lastPrinted>
  <dcterms:created xsi:type="dcterms:W3CDTF">2024-09-05T01:57:41Z</dcterms:created>
  <dcterms:modified xsi:type="dcterms:W3CDTF">2024-09-05T01:57:43Z</dcterms:modified>
</cp:coreProperties>
</file>