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A8783-6285-4572-BB3A-5DECCFCD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BF089-23F0-4B66-9D48-ABBC3194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31E2D-B6FA-400C-88A9-A79408A12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46CCE-DA03-4D27-AA92-232313490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76F707-7A15-431A-AD56-EE08B55A2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EC99A-965D-4E35-88A7-F1AD3FE4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EE43E-D9AE-4D92-981C-93D09BC1F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46915-44D6-40DA-87BF-E8181224B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61BEC-2102-4335-BBDD-B585D74F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D54AE-29BA-4EE3-AD48-8272F7861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0174E-2060-454E-9B92-7D1C85BF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50131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财务部管理办法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财务流程规范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监督与审计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制定公司财务计划，确保公司财务目标的实现。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分析市场趋势和公司业务需求，预测未来财务状况。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制定财务策略和预算，为公司决策提供财务支持。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财务计划制定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80" b="81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62" b="39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财务预算与控制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负责公司财务预算的编制、审核和调整。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监控公司财务状况，确保实际支出与预算相符。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对异常支出进行调查和分析，提出改进措施。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447" b="844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编制公司财务报表，确保报表的准确性和合规性。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分析财务数据，提供财务分析和建议。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参与公司重大投资、并购等项目的财务评估。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财务报告与分析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研究税收政策，为公司合理避税提供建议。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协调与税务部门的沟通，处理税务问题。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36" r="10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负责公司税务申报和缴纳工作，确保按时完成申报。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税务申报与筹划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63" b="14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根据企业规模和业务需求，合理设置财务部的岗位，包括会计、出纳、财务分析等。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明确各岗位的职责和工作内容，确保员工清楚自己的职责范围和工作要求。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制定招聘计划，明确招聘标准和流程，通过多种渠道进行招聘，选拔优秀人才。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对新员工进行入职培训，包括公司文化、规章制度、业务流程等；对在职员工进行定期培训，提高专业技能和综合素质。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4" r="25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人员招聘与培训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建立科学的绩效考核体系，对员工的工作表现进行评估，确保工作质量和效率。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根据绩效考核结果，对表现优秀的员工给予奖励和晋升机会，激发员工的工作积极性和创造力。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绩效考核与激励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建立完善的晋升机制，鼓励员工通过自身努力获得晋升机会，提高员工的职业发展空间。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制定离职流程，对离职员工进行面谈和挽留，了解离职原因，为企业改进管理提供参考。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人员晋升与离职管理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https://d.book118.com/527150131151006043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2024-09-17T20:41:22.978</cp:lastPrinted>
  <dcterms:created xsi:type="dcterms:W3CDTF">2024-09-17T12:41:22Z</dcterms:created>
  <dcterms:modified xsi:type="dcterms:W3CDTF">2024-09-17T12:41:25Z</dcterms:modified>
</cp:coreProperties>
</file>