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94C58B-0355-44B3-8A51-6F29187651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E5A17E-E788-4BC5-B56E-4339D4AC4B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3831B5-DFAC-45E8-A728-B826D60B8B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DD107D-656A-4A7A-91BB-60EE076D32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FD2CAF8-7B2B-4F57-A58B-B393F135C1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AB46AFC-C884-4F70-A3E0-735874EBC0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8D4CC01-D8D6-4310-8688-AEF8A79439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F21509-7D0C-4E8D-B636-56A0E14182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0C8CF2-F99D-419F-BEBB-CC138715B2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4D8C4D-7D01-4095-9A20-2428ACE5AA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598B11-392C-4692-8224-A01C8EDA95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7150156145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chemeClr val="lt2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护理进修心得分享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护理进修内容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进修过程中的挑战与收获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进修对职业生涯的影响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对护理行业的思考与展望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结语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主题介绍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护理进修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护理进修是指护理人员在完成基础护理教育后，通过参加各种形式的继续教育，提高护理技能和知识水平的过程。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进修目的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护理进修的目的是使护理人员能够更好地适应临床工作的需要，提高护理服务质量，促进护理学科的发展。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572" r="557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随着医疗技术的不断发展，临床对护理人员的要求也越来越高，需要护理人员具备更全面、专业的知识和技能。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护理人员为了提高自己的职业竞争力，也需要不断学习和进修，提升自己的专业素养和技能水平。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进修背景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个人发展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临床需求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护理进修内容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通过系统地学习基础护理理论，我掌握了护理工作的基本原则和方法，为后续的实践操作打下了坚实的基础。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基础护理理论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进修过程中，我深入学习了各项护理操作的规范流程，包括日常护理、给药、输液、急救等方面的操作技巧和注意事项。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护理操作规范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基础护理知识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危重病人护理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进修期间，我掌握了针对危重病人的高级护理技能，如心肺复苏、急救措施等，提高了我在紧急情况下的应对能力。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特殊病人护理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针对一些特殊病人，如烧伤、传染病等，我学习了相应的护理技能，掌握了专业的护理方法和注意事项。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高级护理技能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683" r="1268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病人心理护理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通过学习护理心理学，我了解了病人的心理需求和反应，学会了如何与病人沟通、安抚他们的情绪，以提供更加人性化的护理服务。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医护人员心理调适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在面对工作压力和紧急情况时，我学会了如何调整自己的心态，保持冷静和专业，以更好地完成护理工作。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护理心理学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进修过程中的挑战与收获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专业知识不足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在进修过程中，我遇到了专业知识的不足，难以应对复杂的病例。为了解决这个问题，我积极查阅资料，参加学术讲座，请教资深同事，逐渐填补了知识空白。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时间管理困难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进修期间需要兼顾工作和学习，时间管理成为一个挑战。我通过制定详细的学习计划和时间表，合理安排工作和学习的优先级，有效提高了时间利用效率。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理论与实践脱节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在实践中我发现自己虽然掌握了理论知识，但在实际操作中却难以运用。为了解决这个问题，我注重将理论知识与实际操作相结合，通过模拟演练和案例分析来加深理解和运用。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遇到的困难与解决方法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理论与实践相辅相成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进修过程中，我深刻认识到专业知识与实践操作是相辅相成的。理论知识是实践操作的基础，而实践操作则是对理论知识的检验和应用。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反思与改进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在实践中，我不断反思自己的操作流程和护理方案，找出存在的问题和不足之处，及时进行改进。同时，我也注重总结经验教训，不断完善自己的护理技能。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专业知识与实践结合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https://d.book118.com/527150156145006033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2024-09-07T09:53:42.754</cp:lastPrinted>
  <dcterms:created xsi:type="dcterms:W3CDTF">2024-09-07T01:53:42Z</dcterms:created>
  <dcterms:modified xsi:type="dcterms:W3CDTF">2024-09-07T01:53:44Z</dcterms:modified>
</cp:coreProperties>
</file>