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B2727-5497-4834-B65A-461750364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CA255-CA3B-4A6C-8466-C88FFA31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BB89B-7B32-4790-BD59-482907D8D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7EA4B-4BC7-4D9D-AA5B-5C424426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3B33A-B914-4726-A859-483E0C7F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C5BE0-A156-44EF-8903-D605B99E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D2C4C-0C7F-46B6-A490-99607B3C0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05F46-E7E7-4B0E-BF35-5A4E30E13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BEF57-6BFB-4974-9ADA-5A6B2593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53E6C-D5DD-4B43-8338-CA2B79976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B97E3-5A0D-4332-8931-AC30FF3B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5100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提高学生学习动机的教学技巧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激发学生学习动机的理论基础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提高学生学习动机的实践策略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针对不同学生的动机激发方法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教师角色与学生学习动机的关系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提高学生学习动机的实践案例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动机是推动人从事某种活动，并朝一个方向前进的内部动力，是为实现一定目的而行动的原因。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动机对于学生的学习行为和学习效果具有重要影响。有动机的学生更有可能主动学习、积极思考和坚持不懈，从而取得更好的学习成绩和个人发展。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当前，许多学生的学习动机不足，表现为缺乏学习兴趣、学习目标不明确、学习态度不积极等。这可能导致学生学习效果不佳、学习成绩下降，甚至影响到学生的身心健康和未来发展。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学生学习动机的现状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学生学习动机不足的原因可能包括教学内容枯燥、教学方式单一、学习环境不佳、家庭因素等。为了解决这些问题，教师需要采取有效的教学措施，激发学生的学习动机，提高学生的学习效果。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学生学习动机的问题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学生学习动机的现状与问题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激发学生学习动机的理论基础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提供具有挑战性的学习任务，激发学生的创造力和探索欲望。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尊重学生的个性和差异，给予积极的反馈和评价。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归属和爱的需要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鼓励学生之间的合作与交流，培养团队精神和归属感。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提供基本的学习条件，如安静、舒适的学习环境。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营造和谐、友好的课堂氛围，避免学生产生焦虑和压力。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需要层次理论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设定明确、具体的学习目标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使学生了解学习的目的和意义，激发学习动力。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提供及时的反馈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让学生了解自己的学习进度和成果，增强自信心和满足感。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创设成功体验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设计合适的学习任务，让学生在完成任务的过程中体验成功，提高学习积极性。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成就动机理论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归因理论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引导学生正确归因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帮助学生认识到成功来自于自身的努力和有效的学习策略，而非外部因素或运气。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增强学生自我效能感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通过肯定和鼓励，让学生相信自己有能力完成学习任务，提高学习动力。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提供必要的支持和指导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针对学生的学习困难，给予适当的帮助和指导，使学生能够顺利克服障碍并取得进步。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提高学生学习动机的实践策略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优化教室布置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教室布置应简洁、明亮，避免过多的装饰和干扰因素，以减少学生的注意力分散。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营造积极、和谐的课堂氛围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建立师生间相互尊重、信任的关系，鼓励学生积极参与课堂讨论，形成积极向上的学习氛围。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提供丰富的教学资源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为学生提供充足、多样化的学习资源，如图书、多媒体资料、实验设备等，以满足学生不同的学习需求。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创设良好的学习环境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结合学生的兴趣和实际需求，引入有趣的故事、案例、游戏等，使教学内容更加生动有趣。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引入趣味性的教学内容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灵活运用讲授、讨论、案例分析、角色扮演等多种教学方法，以激发学生的学习兴趣和主动性。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提供实践机会，鼓励学生将所学知识应用于实际情境中，培养学生的实践能力和探索精神。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鼓励学生的实践和探索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激发学生的学习兴趣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培养学生的自我监控能力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引导学生学会自我观察、自我评估和自我调整学习策略，以提高学习效果。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鼓励学生的合作学习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倡导学生间的合作学习，通过小组讨论、协作完成任务等方式，培养学生的团队协作能力和自主学习能力。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设定明确的学习目标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帮助学生设定清晰、具体的学习目标，并提供必要的指导和支持，以激发学生的学习动力。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https://d.book118.com/527151000064006044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2024-09-18T21:15:56.587</cp:lastPrinted>
  <dcterms:created xsi:type="dcterms:W3CDTF">2024-09-18T13:15:56Z</dcterms:created>
  <dcterms:modified xsi:type="dcterms:W3CDTF">2024-09-18T13:15:58Z</dcterms:modified>
</cp:coreProperties>
</file>