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6BE62-8325-47FE-91FE-1F878829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D4905-9385-4D7A-95E7-07FA2EEBC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33F57-556E-46CF-88BB-2BF406E84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5C85A-E364-41D6-9EC9-64FE8A512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96942-8616-42E1-B4DC-889091A87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96859-A67E-48D6-8E36-7F7663B4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69790-4354-4974-8D8E-8486DD9B1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6E8CB-B967-4AC9-B89C-1F08F64CB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848DD-4464-48B7-8B0E-C1DF689C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04356-55AC-4B2F-B120-E03E5BF6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8A1E6-01E2-439E-B968-DF44EC48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520322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重症医学科护士个人年终工作总结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重症医学科护士工作概述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重症医学科护士工作成果与亮点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重症医学科护士工作中遇到的问题与挑战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重症医学科护士个人成长与收获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对重症医学科护士工作的建议与展望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积累工作经验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评估工作成果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通过反思自己的工作，找出自己的不足，明确未来的学习和提升方向。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总结一年的工作经验，形成自己的知识库，为未来的工作提供参考。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通过回顾一年的工作，找出问题，提出改进措施，提高工作效率。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通过总结一年的工作成果，对自己的工作进行评价，找出自己的优点和不足。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开始时间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工作总结的主要内容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工作量统计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总结一年内完成的工作量，包括护理患者人数、抢救次数、手术配合次数等。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护理质量评价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评价一年内护理工作的质量，包括基础护理、专科护理、护理文书书写等方面。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对患者进行满意度调查，了解患者对护理工作的评价，找出问题，提出改进措施。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团队协作情况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总结一年内与医生、同事的协作情况，包括沟通、配合、共同完成任务等方面。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个人成长与提升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回顾一年内个人的成长和提升情况，包括专业知识、技能操作、沟通能力等方面。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重症医学科护士工作概述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监护病情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抢救配合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密切观察患者生命体征，及时发现病情变化，并采取相应护理措施。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准确执行医生开具的治疗方案，包括药物治疗、输液、输血等治疗措施。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熟练掌握呼吸机操作，根据患者病情调节呼吸机参数，确保患者呼吸道通畅。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在医生指导下参与抢救工作，熟练掌握心肺复苏、除颤等技能。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" r="124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高强度工作压力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高负荷工作量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应对压力策略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重症医学科护士需要随时应对突发状况，精神高度紧张，工作压力大。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需要照顾的患者病情较重，工作量大，加班现象普遍。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通过自我调节、合理安排工作和休息时间、寻求同事和家人的支持等方式缓解压力。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工作量与压力分析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重症医学科护士需要与医生、其他科室护士以及患者家属紧密合作，共同维护患者生命安全。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团队成员之间保持及时、准确的信息沟通，提高工作效率和患者满意度。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积极参与团队建设活动，增强团队凝聚力和向心力。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紧密团队协作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重症医学科护士工作成果与亮点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重症胰腺炎并发多器官功能障碍患者救治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实施集束化治疗和护理，减轻患者痛苦，缩短病程。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复杂手术后多器官功能衰竭患者救治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通过精细化护理和团队协作，成功帮助患者度过危险期，恢复良好。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急性呼吸窘迫综合征患者救治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应用机械通气、CRRT等技术，有效改善患者呼吸状况，提高生存率。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成功救治案例分享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护理质量提升举措及效果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实施护理标准化操作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通过规范护理流程，减少操作失误，提高护理质量。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强化护士培训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定期组织护士参加重症医学相关培训和学术交流，提升护士专业知识和技能水平。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开展护理查房和病例讨论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针对疑难病例进行护理查房和病例讨论，提高护士解决实际问题的能力。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https://d.book118.com/527152032201006024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2024-08-29T08:20:55.728</cp:lastPrinted>
  <dcterms:created xsi:type="dcterms:W3CDTF">2024-08-29T00:20:55Z</dcterms:created>
  <dcterms:modified xsi:type="dcterms:W3CDTF">2024-08-29T00:20:58Z</dcterms:modified>
</cp:coreProperties>
</file>