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635AB-5C0A-401C-9195-2A78E0AF3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1A72B-87F4-484C-AE56-CE1255246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CB405-569E-43DF-A746-4A3BFBF46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06038-D257-4F2F-AFE3-0ECB68022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9DB80A-77E8-47D6-9B99-33CBE770F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1DBB04-AC86-46FE-84F6-BFE318143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2C0BE2-A8F5-428F-807F-99197CEB6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59F60-02EE-41C6-A6F1-88B866732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B8A48B-AAEF-4484-A7C5-7734286D4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DAB9F-4C1E-4321-9E72-BEC03F8D7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C4760-88FF-405F-9706-F73F11C05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5611215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2024字节跳动音乐版图研究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字节跳动音乐业务概览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2024年字节跳动音乐版图预测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字节跳动音乐业务面临的挑战与机遇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音乐产业的发展趋势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随着数字技术的不断进步，音乐产业正在经历前所未有的变革。流媒体服务、虚拟现实、人工智能等新技术为音乐产业带来了新的机遇和挑战。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字节跳动在音乐领域的布局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作为中国领先的互联网企业，字节跳动在音乐领域的布局逐渐扩大，通过收购和合作等方式，逐渐形成了自己的音乐版图。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906" r="26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研究字节跳动在音乐领域的投资、合作和业务拓展，分析其战略意图和目标。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分析字节跳动在音乐领域的战略布局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通过研究字节跳动在音乐领域的布局，探讨音乐产业未来的发展趋势和方向。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探讨音乐产业未来的发展趋势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通过研究字节跳动在音乐领域的成功经验，为其他企业提供借鉴和启示，促进整个音乐产业的健康发展。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为其他企业提供借鉴和启示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查阅相关文献和资料，了解音乐产业的发展历程、现状和趋势。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专家访谈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与音乐产业内的专家和从业者进行访谈，了解他们对字节跳动在音乐领域的看法和评价。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对字节跳动在音乐领域的布局进行深入的案例分析，探究其战略、业务模式和市场表现。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收集并分析相关数据，了解字节跳动在音乐领域的市场份额、用户规模和业务收入等指标。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字节跳动音乐业务概览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字节跳动音乐业务简介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字节跳动音乐业务是字节跳动旗下专注于音乐领域的业务板块，涵盖了音乐播放、音乐制作、版权管理等多个方面。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该业务板块旨在为用户提供高品质的音乐内容和服务，满足用户对于音乐的需求，同时推动音乐产业的发展。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字节跳动音乐业务发展历程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2016年，字节跳动开始布局音乐领域，推出了音乐播放器、音乐社区等产品。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2017年，字节跳动开始加强音乐版权管理，与多家音乐制作公司和唱片公司达成合作。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2018年，字节跳动进一步拓展音乐业务，推出了音乐制作工具、音乐发行等业务。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2019年至今，字节跳动持续优化音乐产品和服务，不断提升用户体验和推动音乐产业的发展。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字节跳动音乐业务现状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目前，字节跳动音乐业务已经覆盖了多个平台和终端，包括抖音、今日头条、西瓜视频等。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该业务板块拥有庞大的用户群体和丰富的音乐内容，为用户提供高品质的音乐播放、个性化推荐、社交互动等服务。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同时，字节跳动也在不断加强音乐版权管理和合作，推动音乐产业的健康发展。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2024年字节跳动音乐版图预测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音乐流媒体市场持续增长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随着互联网的普及和消费者对高品质音乐的需求增加，音乐流媒体市场有望继续保持增长态势。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付费订阅模式成为主流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随着消费者对音乐品质和服务质量的提升，付费订阅模式逐渐成为市场主流，推动音乐产业的盈利模式转型。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版权保护意识加强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随着版权保护法规的完善和消费者对正版音乐的认可，音乐版权保护将得到进一步加强，促进音乐产业的健康发展。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https://d.book118.com/527156112155006030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2024-09-02T15:59:57.058</cp:lastPrinted>
  <dcterms:created xsi:type="dcterms:W3CDTF">2024-09-02T07:59:57Z</dcterms:created>
  <dcterms:modified xsi:type="dcterms:W3CDTF">2024-09-02T07:59:59Z</dcterms:modified>
</cp:coreProperties>
</file>