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9EAB-9AD7-4651-856B-AF185D8F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74517-CD40-461D-8912-40BDEAED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1F229-03A2-48DB-8D08-E53BE2EC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E4972-D560-49AB-8700-F950F7E43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C9F34-D6A0-4E16-9364-0A03B5AF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9C087-D264-46F9-97F7-6D66BA46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1CE98-BAF4-4865-B2ED-AF17E80D6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0DECB-28A2-4C4D-B3A2-184C726F1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1CFB4-22C9-4D4C-B870-B11B9866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CCA03-9FB3-4CBB-964F-462EB8A33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98760-BAA9-4080-AE56-A3F4C610D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561431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《算法案例》ppt课件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算法基础概念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常见算法案例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算法复杂度分析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算法在实际中的应用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算法基础概念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算法是一组明确、有序的步骤，用于解决特定问题或实现特定目标。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算法的组成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算法的表示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输入、输出、处理步骤和终止条件。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文字描述、伪代码、流程图等。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算法必须产生结果或提供所需的信息。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算法需要从外部获取数据或信息。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算法的每一步都能在有限时间内完成，且最终能达到终止条件。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有穷性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算法必须在有限的时间内完成，且每一步都有明确的执行时间。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算法的每一步都必须明确，没有歧义。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按功能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排序算法、搜索算法、图算法等。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按复杂度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线性时间复杂度、对数时间复杂度、多项式时间复杂度等。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按应用场景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数值计算、数据处理、人工智能等。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常见算法案例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冒泡排序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通过重复地遍历待排序的数列，一次比较两个元素，如果他们的顺序错误就把他们交换过来。遍历数列的工作是重复地进行直到没有再需要交换，也就是说该数列已经排序完成。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在未排序的序列中找到最小（或最大）元素，存放到排序序列的起始位置，然后再从剩余未排序的元素中继续寻找最小（或最大）元素，然后放到已排序序列的末尾。以此类推，直到所有元素均排序完毕。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插入排序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将一个数据插入到已经排好序的有序数据中，从而得到一个新的、个数加一的有序数据，算法适用于少量数据的排序，时间复杂度为O(n^2)。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排序算法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线性查找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从数据结构的一端开始逐个检查每个元素，直到找到所查元素为止。这种方法查找速度快，但效率低。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二分查找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有序数组中查找某一特定元素的搜索算法。搜索过程从数组的中间元素开始，如果中间元素正好是目标值，则搜索过程结束；如果目标值大于或小于中间元素，则在数组大于或小于中间元素的那一半中查找，而且同样从中间元素开始比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哈希查找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通过哈希函数将关键字转换成数组下标，然后直接在该下标处查找目标元素。这种方法查找速度快，效率高，但需要先对数据进行哈希处理。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262" b="212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图论算法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最小生成树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在加权连通图中寻找一棵包含所有顶点的树，且树的边的权值之和最小。常见的算法有Kruskal算法和Prim算法。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最短路径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在图中找到两个顶点之间路径长度最短的路径。常见的算法有Dijkstra算法和Bellman-Ford算法。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拓扑排序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对有向无环图进行排序，使得对于每一条有向边(u, v)，均有u（在排序记录中）比v先出现。常见的算法是Kahn算法和基于入度的拓扑排序算法。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算法复杂度分析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https://d.book118.com/527156143164006033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2024-09-07T13:18:41.492</cp:lastPrinted>
  <dcterms:created xsi:type="dcterms:W3CDTF">2024-09-07T05:18:41Z</dcterms:created>
  <dcterms:modified xsi:type="dcterms:W3CDTF">2024-09-07T05:18:43Z</dcterms:modified>
</cp:coreProperties>
</file>