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1D0E7-A3FA-485F-9E2D-F3155D7D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96DE2-10DA-46C3-9F03-AEBC0CC8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D5A80-F088-4E6D-A277-CA0667CF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C3E0E-9F93-4E83-B5A5-EC5FE6FB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72A2D-07AA-4D7F-B174-17C8056C7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83B54-9B9B-4D64-8A67-3B23BF933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C55B4-6724-41A0-B43F-5A3778A5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3C24A-F3D5-4706-AB45-7C06E873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CB9F8-0D8D-4F55-B64F-030B1EEA6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EEC5E-D05A-46D4-8E91-D8DCA7F9E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CABFA-803C-4EA1-AECD-C5138A75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1015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线上汽车保养客户忠诚度提升策略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深入了解客户需求及期望
 提供个性化服务和个性化优惠
 建立有效的客户忠诚度计划
 优化线上保养预约流程
 改善线上保养服务质量
 提供专业透明的汽车保养信息
 构建线上线下相结合的服务体系
 利用互联网技术提升客户体验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深入了解客户需求及期望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线上汽车保养客户忠诚度提升策略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深入了解客户需求及期望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随着汽车技术和市场的发展，客户的需求也在不断变化。汽车保养服务供应商需要时刻关注汽车行业的发展趋势，如自动驾驶、电动汽车等，以了解客户的新需求。</a:t>
            </a:r>
          </a:p>
          <a:p>
            <a:r>
              <a:t>2. 客户对汽车保养服务期望也在不断提高。他们希望汽车保养服务更加便捷、高效、透明。汽车保养服务供应商需要了解客户期望值，并为客户提供超出他们期望的服务。</a:t>
            </a:r>
          </a:p>
          <a:p>
            <a:r>
              <a:t>3. 汽车保养服务供应商可以通过定期进行市场调研、客户访谈、在线调查等方式，了解客户需求和期望。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客户细分和画像：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汽车保养服务供应商应将客户进行细分，以更好地了解不同客户群体的需求和期望。客户细分可以根据客户的年龄、性别、收入、汽车类型、驾驶习惯等因素进行。</a:t>
            </a:r>
          </a:p>
          <a:p>
            <a:r>
              <a:t>2. 汽车保养服务供应商还应建立客户画像，以更深入地了解客户的需求和期望。客户画像可以包括客户的人口统计信息、行为信息、心理信息等。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客户需求和期望动态变化：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提供个性化服务和个性化优惠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线上汽车保养客户忠诚度提升策略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提供个性化服务和个性化优惠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利用数据洞察个性化客户需求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获取并分析客户数据：收集并分析客户的购买历史、浏览记录、维修记录等数据，以便更深入地了解客户的需求、偏好和行为模式。</a:t>
            </a:r>
          </a:p>
          <a:p>
            <a:r>
              <a:t>2. 构建客户画像：根据收集到的数据，构建详细而准确的客户画像，以便更好地理解客户的需求、痛点和兴趣点。</a:t>
            </a:r>
          </a:p>
          <a:p>
            <a:r>
              <a:t>3. 提供个性化产品和服务：根据客户画像，为客户提供个性化的产品和服务，例如个性化的汽车保养套餐、个性化的汽车用品推荐和个性化的汽车维修建议等。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提供个性化优惠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提供个性化的折扣和促销：根据客户的消费习惯和喜好，提供个性化的折扣和促销，例如为经常保养的客户提供更多的折扣，为购买特定产品的客户提供额外的优惠等。</a:t>
            </a:r>
          </a:p>
          <a:p>
            <a:r>
              <a:t>2. 制定忠诚度计划：制定忠诚度计划，鼓励客户重复购买和推荐。例如，为经常保养的客户提供积分或奖励，当积分或奖励达到一定数量时，可以兑换礼品或服务。</a:t>
            </a:r>
          </a:p>
          <a:p>
            <a:r>
              <a:t>3. 提供专属福利：为忠诚客户提供专属福利，例如优先预约、免费洗车、免费送货等，以提升客户的满意度和忠诚度。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建立有效的客户忠诚度计划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线上汽车保养客户忠诚度提升策略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建立有效的客户忠诚度计划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个性化客户体验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收集和分析客户数据：通过客户调查、在线跟踪、社交媒体互动等方式收集客户数据，分析客户行为、偏好和需求，了解客户的具体需求和痛点。</a:t>
            </a:r>
          </a:p>
          <a:p>
            <a:r>
              <a:t>2. 提供定制化服务：根据客户的个性化需求和偏好，提供定制化的服务和产品推荐，让客户感受到被重视和理解，从而提高客户满意度和忠诚度。</a:t>
            </a:r>
          </a:p>
          <a:p>
            <a:r>
              <a:t>3. 建立客户档案：建立详细的客户档案，记录客户的购买历史、服务偏好、投诉和反馈等信息，以便销售人员和服务人员在与客户互动时提供更具针对性的服务。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量身定制的奖励方案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设计多元化的奖励类型：根据客户的不同需求和偏好，设计多元化的奖励类型，包括积分、折扣、优惠券、免费服务等，让客户有更多的选择空间，提高客户参与积极性。</a:t>
            </a:r>
          </a:p>
          <a:p>
            <a:r>
              <a:t>2. 提供多渠道的奖励获取途径：提供多种渠道让客户获取奖励，包括在线购买、线下保养、推荐朋友等，让客户有更多机会获得奖励，提高客户忠诚度。</a:t>
            </a:r>
          </a:p>
          <a:p>
            <a:r>
              <a:t>3. 提供分级奖励制度：建立分级奖励制度，根据客户的消费金额、服务频率等因素，将客户分为不同等级，不同等级的客户可享受不同的奖励和特权，提升客户的忠诚度。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建立有效的客户忠诚度计划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建立多渠道沟通平台：建立多渠道沟通平台，如社交媒体、电子邮件、电话、短信等，让客户能够通过他们喜欢的渠道与企业进行沟通和互动，提升客户满意度。</a:t>
            </a:r>
          </a:p>
          <a:p>
            <a:r>
              <a:t>2. 提供及时的客户服务：提供及时、高效的客户服务，快速响应客户的询问、投诉和反馈，并在第一时间解决客户的问题，提升客户满意度和忠诚度。</a:t>
            </a:r>
          </a:p>
          <a:p>
            <a:r>
              <a:t>3. 定期举办客户活动：定期举办客户活动，如车主沙龙、产品发布会、试驾活动等，让客户有机会与企业和品牌互动，增强客户的归属感和忠诚度。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便捷的线上服务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提供线上预约和支付服务：提供线上预约和支付服务，让客户能够通过手机或电脑轻松预约保养时间和支付服务费用，提高客户满意度和便利性。</a:t>
            </a:r>
          </a:p>
          <a:p>
            <a:r>
              <a:t>2. 提供线上保养进度查询服务：提供线上保养进度查询服务，让客户能够随时查看保养进度，提高客户满意度和透明度。</a:t>
            </a:r>
          </a:p>
          <a:p>
            <a:r>
              <a:t>3. 提供线上保养提醒服务：提供线上保养提醒服务，当客户的汽车保养到期时，向客户发送保养提醒信息，提高客户满意度和便利性。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有效沟通和互动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建立有效的客户忠诚度计划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注重品牌形象和口碑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塑造积极的品牌形象：通过积极的品牌形象塑造，让客户对企业和品牌产生信任和好感，从而提高客户忠诚度。</a:t>
            </a:r>
          </a:p>
          <a:p>
            <a:r>
              <a:t>2. 注重口碑营销：通过口碑营销，让客户自发地向亲朋好友推荐企业和品牌，从而提高客户忠诚度和品牌知名度。</a:t>
            </a:r>
          </a:p>
          <a:p>
            <a:r>
              <a:t>3. 利用社交媒体平台推广品牌：利用社交媒体平台推广品牌，与客户进行互动，吸引更多潜在客户，提高客户忠诚度和品牌知名度。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持续改进和创新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不断改进服务质量：持续改进服务质量，不断优化服务流程和服务标准，以满足客户不断变化的需求，提高客户满意度和忠诚度。</a:t>
            </a:r>
          </a:p>
          <a:p>
            <a:r>
              <a:t>2. 引入新的技术和创新：引进新的技术和创新，为客户提供更优质的服务和产品，提高客户满意度和忠诚度。</a:t>
            </a:r>
          </a:p>
          <a:p>
            <a:r>
              <a:t>3. 倾听客户反馈并做出改进：倾听客户反馈并做出改进，不断改进服务和产品，以满足客户不断变化的需求，提高客户满意度和忠诚度。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优化线上保养预约流程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线上汽车保养客户忠诚度提升策略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优化线上保养预约流程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简化预约流程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精简预约步骤：减少用户在预约流程中的步骤。</a:t>
            </a:r>
          </a:p>
          <a:p>
            <a:r>
              <a:t>2. 自动化预约确认：通过短信或电子邮件自动确认预约。</a:t>
            </a:r>
          </a:p>
          <a:p>
            <a:r>
              <a:t>3. 支持多种预约方式：提供多种预约方式，如在线预约、电话预约、APP预约。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提供灵活的预约时段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提供广泛的预约时间：提供早晚预约、周末预约、节假日预约。</a:t>
            </a:r>
          </a:p>
          <a:p>
            <a:r>
              <a:t>2. 支持即时预约：允许用户在发现问题时立即预约保养服务。</a:t>
            </a:r>
          </a:p>
          <a:p>
            <a:r>
              <a:t>3. 提供上门取车服务：为用户提供上门取车服务，方便用户将车辆送至保养中心。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优化线上保养预约流程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个性化预约提醒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发送预约提醒：通过短信或电子邮件发送预约提醒。</a:t>
            </a:r>
          </a:p>
          <a:p>
            <a:r>
              <a:t>2. 提供自定义提醒：允许用户自定义预约提醒时间和方式。</a:t>
            </a:r>
          </a:p>
          <a:p>
            <a:r>
              <a:t>3. 支持多次提醒：提供多次预约提醒，确保用户不会错过预约。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提供实时预约状态跟踪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提供实时预约状态跟踪：允许用户实时跟踪预约状态。</a:t>
            </a:r>
          </a:p>
          <a:p>
            <a:r>
              <a:t>2. 发送预约状态更新通知：通过短信或电子邮件发送预约状态更新通知。</a:t>
            </a:r>
          </a:p>
          <a:p>
            <a:r>
              <a:t>3. 支持预约状态查询：允许用户随时查询预约状态。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https://d.book118.com/527161015135006053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深入了解客户需求及期望</vt:lpstr>
      <vt:lpstr>#. 深入了解客户需求及期望</vt:lpstr>
      <vt:lpstr> 提供个性化服务和个性化优惠</vt:lpstr>
      <vt:lpstr> 提供个性化服务和个性化优惠</vt:lpstr>
      <vt:lpstr> 建立有效的客户忠诚度计划</vt:lpstr>
      <vt:lpstr> 建立有效的客户忠诚度计划</vt:lpstr>
      <vt:lpstr> 建立有效的客户忠诚度计划</vt:lpstr>
      <vt:lpstr> 建立有效的客户忠诚度计划</vt:lpstr>
      <vt:lpstr> 优化线上保养预约流程</vt:lpstr>
      <vt:lpstr> 优化线上保养预约流程</vt:lpstr>
      <vt:lpstr> 优化线上保养预约流程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2024-09-27T17:27:21.072</cp:lastPrinted>
  <dcterms:created xsi:type="dcterms:W3CDTF">2024-09-27T09:27:21Z</dcterms:created>
  <dcterms:modified xsi:type="dcterms:W3CDTF">2024-09-27T09:27:23Z</dcterms:modified>
</cp:coreProperties>
</file>