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549F-128A-493D-BEE9-92205740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FE2DA-318F-4D93-98A6-AAB7A51D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2E6EA-4862-4B22-9095-C547E284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4F2D8-E5CA-4B0B-A2AF-1F1E0074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01064-D543-4DCE-ABF9-81265F68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95827-4F05-4536-BD1B-0E3781F3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94A52-8880-4676-B719-68A91BFC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0F654-B918-47CB-A6D2-B0AC34FD4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E5C4D-5B81-40F9-9F58-FD016958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0E6F6-2CE4-474E-BA13-96EC4627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9309A-EB4A-40E8-A5D8-783ECE20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2136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《光斑法测光纤NA》PPT课件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光斑法测光纤NA的原理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实验设备和材料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介绍光斑法测光纤NA的方法、原理和实验过程，帮助理解光纤NA对通信系统的影响。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随着光纤通信技术的发展，光纤NA的测量变得愈发重要。光斑法作为一种常用的测量方法，具有简单、快速、准确等优点。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80" b="68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光纤NA指的是光纤的数值孔径，它反映了光纤接收光的能力，是衡量光纤性能的重要参数。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光纤NA的大小直接影响光纤的传输性能，如传输损耗、连接损耗等。准确测量光纤NA对于优化通信系统性能具有重要意义。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光纤NA的定义与重要性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光纤NA定义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光斑法测光纤NA的原理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" r="4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光的干涉和衍射：当两束或多束相干光波在空间某一点叠加时，会产生干涉现象，形成明暗相间的干涉条纹，这些干涉条纹进一步衍射，形成光斑。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光斑形状与光源、光学元件和观察位置等因素有关。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光斑的形成原理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6" b="20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光斑与光纤NA的关系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光纤NA（数值孔径）是指光纤对光线的接收角度，即光线在入射面上的最大半角。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光斑的大小和形状与光纤NA密切相关，通过观察光斑可以间接测量光纤NA。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观察光斑形状和大小，记录数据。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将光纤一端固定在光源上，另一端连接到光斑观察装置。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准备实验器材：光纤、光源、光功率计、光斑观察装置等。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调整光源和观察装置，使光线垂直入射到光纤端面。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根据光斑数据计算光纤NA值。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光斑法测光纤NA的步骤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实验设备和材料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用于测量光纤的数值孔径，通常包括光源、光功率计、光纤适配器等组件。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光纤NA测量装置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用于测量光纤中的光谱成分，以确定光纤的传输性能。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光谱分析仪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用于观察光纤端面，确保其清洁和规整。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用于采集、处理和分析实验数据。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需要进行数值孔径测量的光纤样品。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待测光纤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用于清洁光纤端面，确保其无尘埃和杂质。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用于提高光纤端面与测量装置之间的耦合效率。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耦合液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用于校准测量装置，确保测量结果的准确性。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标准光纤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实验过程与操作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https://d.book118.com/527162136166006025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2024-08-30T18:43:20.079</cp:lastPrinted>
  <dcterms:created xsi:type="dcterms:W3CDTF">2024-08-30T10:43:20Z</dcterms:created>
  <dcterms:modified xsi:type="dcterms:W3CDTF">2024-08-30T10:43:22Z</dcterms:modified>
</cp:coreProperties>
</file>