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428E0-4BD9-4543-879A-8B3D63FCA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651676-BFB2-46CC-AF05-9AE7FD5F1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4B253-7C2B-4CC5-B502-0FBD8D1C0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E697C0-0E7D-4371-B77A-D71EE857C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2E710-0C71-40B3-A2F2-5B527C95C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D3F67-DF76-4F8C-B1B4-5E2231744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53315A-DDB1-4BAB-B79A-1BC10A399A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74A6E-A9F3-4300-8C01-89F744D88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2A4C8-7B3A-4931-A03A-65BE453D3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BDD4B-67FD-4B31-BD86-05F1B60B1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691CA-36CD-43F2-B5CC-E93F02575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16301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科技成果鉴定评审专家的实战培训指南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科技成果鉴定评审标准与方法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科技成果鉴定评审中常见问题及应对策略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提高科技成果鉴定评审效率和质量建议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指在科学研究、技术开发、应用推广等过程中产生的具有实用价值的新技术、新工艺、新产品、新材料等。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根据性质可分为理论成果、应用技术成果和软科学成果；根据来源可分为计划项目成果和非计划项目成果。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" b="1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对科技成果进行客观、公正、全面的评价，确定其科学性、创新性和实用性，为科技成果转化和应用提供依据。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促进科技成果的转化和应用，推动科技进步和经济发展；提高科技成果的质量和水平，增强自主创新能力。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鉴定评审意义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作为独立的第三方，对科技成果进行客观、公正的评价。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对科技成果进行全面、深入的分析和评价，提出鉴定评审意见；对鉴定评审过程中出现的问题进行解答和说明；遵守职业道德和保密规定，确保鉴定评审工作的公正性和客观性。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专家职责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申请材料准备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申请人需按照要求准备完整的申请材料，包括科技成果报告、技术资料、实验数据等。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受理条件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申请材料需符合受理条件，如属于鉴定评审范围、提交材料齐全等。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受理流程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申请人将申请材料提交至指定受理机构，受理机构在收到材料后进行初步审查，决定是否受理。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申请与受理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对申请材料进行形式审查，主要包括材料完整性、规范性、真实性等方面的审查。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审查结果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形式审查需遵循相应的审查标准，如科技成果分类标准、技术资料编写规范等。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形式审查结果分为通过和不通过两种，对于不通过的形式审查，将告知申请人具体原因。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形式审查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专家组成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专家评审组由相关领域的技术专家、学者、企业家等组成，确保评审的专业性和权威性。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专家评审组对通过形式审查的申请材料进行详细评审，包括技术创新性、实用性、市场前景等方面的评估。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评审意见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专家评审组需提出具体的评审意见和建议，对科技成果的优缺点进行客观分析。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根据专家评审意见和其他相关因素，审批机构对申请进行最终审批决策。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审批决策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审批通过的科技成果将在指定平台进行公示，接受社会监督。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公示程序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经过公示无异议的科技成果将获得鉴定证书，证明其技术水平和市场价值。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证书颁发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审批与公示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科技成果鉴定评审标准与方法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考察成果是否首次提出，是否具有开创性和独特性。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原创性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评估成果与国内外同类技术相比的领先程度。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衡量成果研发过程中的技术难度和解决问题的复杂性。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难度与复杂性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创新性评价标准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现有技术改进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评估成果对现有技术的改进程度及提升效率。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应用前景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预测成果在未来市场的应用潜力和推广价值。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考察成果对社会发展、环境保护等方面的贡献。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实用性评价标准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评估成果的技术成熟度和稳定性，是否具备实际应用条件。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考察成果在应用过程中对环境、人员等的安全保障措施。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衡量成果的维护成本、维修周期及技术支持等可靠性因素。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可维护性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可靠性评价标准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https://d.book118.com/527163015016006035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2024-09-09T09:22:34.256</cp:lastPrinted>
  <dcterms:created xsi:type="dcterms:W3CDTF">2024-09-09T01:22:34Z</dcterms:created>
  <dcterms:modified xsi:type="dcterms:W3CDTF">2024-09-09T01:22:36Z</dcterms:modified>
</cp:coreProperties>
</file>