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8453C-4BC2-4AEA-8368-D0CC72985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76B65-0834-4E5E-85F5-3282297AF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B1A9C-375C-4053-9EBB-FD8D3B7C0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A896E-9E33-421E-8C1F-C8E57F800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1C06A7-1018-4433-BFC5-5A30EA4AD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EBA326-1C6B-4496-B978-C4BCA429B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71F96D-8281-405A-AFB6-EC7A81834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CD7E0-7040-4684-BFBB-D694B7A58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4FCD85-0EF2-48C7-A31F-E1BEF69E6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395A8-CA75-4F52-BCA8-3680BCC3C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B4786-3A05-4AF7-BF06-B3619189E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6312312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/>
                <a:ea typeface="微软雅黑"/>
                <a:cs typeface="微软雅黑"/>
              </a:rPr>
              <a:t>汇报人：</a:t>
            </a:r>
            <a:r>
              <a:rPr lang="en-US" altLang="zh-CN" sz="240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/>
                <a:ea typeface="微软雅黑"/>
                <a:cs typeface="微软雅黑"/>
              </a:rPr>
              <a:t>XXX</a:t>
            </a:r>
            <a:endParaRPr lang="en-US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40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40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40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40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40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555329" y="2667956"/>
            <a:ext cx="7082543" cy="11079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孕妇产后恢复</a:t>
            </a:r>
            <a:r>
              <a:rPr lang="en-US" altLang="zh-CN" sz="6600" b="1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6600" b="1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产后恢复概述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产后身体恢复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产后心理恢复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产后营养与饮食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产后运动与锻炼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产后恢复的常见问题与对策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产后恢复的案例分享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产后恢复概述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产后恢复是指女性在分娩后，身体逐渐恢复到接近正常未孕状态的过程。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产后恢复包括生理恢复和心理恢复两个方面，是女性在生育后的重要保健环节。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产后恢复的定义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71" r="627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促进生殖系统恢复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恢复身体机能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预防产后疾病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产后恢复可以帮助子宫收缩，减少出血，促进恶露排出，有利于子宫和卵巢的恢复。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产后恢复可以促进身体各项机能的恢复，包括消化系统、内分泌系统等，有助于身体的正常运转。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合理的产后恢复可以预防产后疾病的发生，如产褥感染、乳腺炎等。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产后恢复的重要性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产后恢复的阶段与目标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产后1-2周，目标是促进子宫收缩和恶露排出，预防产褥感染。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产后3-6周，目标是促进身体各项机能的恢复，逐渐适应日常生活的变化。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产后6周以后，目标是全面恢复身体机能，包括体型重塑、心理调适等，为重返职场做好准备。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中期阶段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后期阶段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产后身体恢复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子宫收缩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恶露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子宫内膜再生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子宫恢复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产后阴道内会排出恶露，这是子宫蜕膜剥离所致，通常持续约6周。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产后子宫内膜会再生修复，但需要一定时间，一般在产后6周左右完成。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在胎盘娩出后，子宫需要不断收缩以减少出血，子宫通常在产后约6周恢复正常大小。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分娩过程中可能导致盆底肌肉松弛，需要逐渐恢复其弹性和力量。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盆底肌肉松弛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尿失禁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部分产妇在产后可能出现尿失禁，需要进行盆底锻炼来改善。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盆底恢复对性生活质量也有影响，需要适当进行锻炼以增强盆底肌肉。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盆底恢复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孕期子宫扩张可能导致腹部肌肉松弛，需要逐渐恢复其紧致性。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6250" b="6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腹部肌肉松弛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产后饮食和运动习惯可能导致脂肪堆积，需要适当控制饮食和进行锻炼。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脂肪堆积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腹部皮肤可能因妊娠纹而变得松弛，需要使用适当的护肤品和锻炼来改善。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皮肤紧致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腹部恢复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156" b="51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345" b="2734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乳房恢复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乳腺组织再生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产后乳房开始分泌乳汁，需要逐渐适应并恢复哺乳功能。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乳房形态变化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哺乳期后乳房可能发生形态变化，如下垂等，需要进行适当的锻炼和护理。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乳汁量调整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根据婴儿需求和母亲身体状况，乳汁量和哺乳频率需要进行适当调整。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产后心理恢复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接纳自己的新身份和身体变化，积极面对新的生活挑战。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自我接纳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学会识别和表达自己的情绪，寻求家庭、朋友和专业的支持与帮助。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合理安排生活和工作，避免过度压力影响情绪和心理健康。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减轻压力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情绪调整与恢复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创造舒适的睡眠环境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保持室内安静、舒适、温度适宜，营造一个良好的睡眠环境。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放松身心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通过冥想、深呼吸、瑜伽等方式放松身心，缓解压力和焦虑。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建立规律的作息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保持规律的作息习惯，有助于调整生物钟，提高睡眠质量。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睡眠质量改善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学习新的技能或知识，提高自己的能力和价值感。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寻求专业支持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参加产后恢复课程或咨询专业医生，了解身体变化和恢复方法。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参与社交活动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积极参与社交活动，与家人和朋友保持联系，分享自己的经历和感受。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75" b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自信心重建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产后营养与饮食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https://d.book118.com/527163123125006030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2024-09-02T09:57:36.239</cp:lastPrinted>
  <dcterms:created xsi:type="dcterms:W3CDTF">2024-09-02T01:57:36Z</dcterms:created>
  <dcterms:modified xsi:type="dcterms:W3CDTF">2024-09-02T01:57:38Z</dcterms:modified>
</cp:coreProperties>
</file>