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B44F4-E896-4019-9D17-46E5AB87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64C18-8D16-45E1-9326-563F03DC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579EF-B8FB-4C4E-B640-01B08DDB1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A3D8C-7AEC-44AE-9355-97CCE794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83155-1663-476F-98D7-EF8284D6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A2979-CC15-495B-8A2F-B1AF5E5D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2D655-8BFB-4670-940F-21388C63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E78F9-FB72-4849-823D-D021F6A81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6D78A-9F42-4A13-B97B-1B2A103F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807A-65E7-4CCF-BEE5-6F4BD79A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8E6A-E374-4ED3-B4A1-0EA0B352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000611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《客户关系管理课题》ppt课件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客户关系管理的核心要素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客户关系管理技术工具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120" b="1912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CRM不仅关注客户满意度和忠诚度，还涉及客户获取、客户保留、客户价值提升等多个方面。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客户关系管理（CRM）是一种企业策略，旨在通过建立、维护和提升与客户的长期关系来提高企业绩效。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提高客户满意度和忠诚度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通过提供优质的产品和服务，满足客户需求，提高客户满意度和忠诚度。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通过提高客户满意度和忠诚度，增加客户购买意愿和交叉销售机会，从而提高企业绩效。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降低客户流失率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通过有效的客户关系管理，及时发现并解决客户问题，降低客户流失率。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客户关系管理理念起源于20世纪80年代的美国，最初应用于客户服务领域。随着信息技术的发展，CRM系统逐渐成为企业的重要管理工具。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现代CRM系统不仅包括客户信息管理、销售管理、市场营销管理等基本功能，还扩展到数据分析、人工智能等领域，为企业提供更智能、更高效的客户关系管理解决方案。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客户关系管理的核心要素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43" b="2094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客户满意度是衡量企业产品和服务质量的重要指标，也是企业维持和提升客户忠诚度的关键因素。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提高客户满意度需要从客户需求出发，提供符合需求的产品和服务，并不断改进和优化客户体验。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企业应建立客户满意度调查和反馈机制，及时了解客户需求和反馈，针对性地改进产品和服务。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客户忠诚度是指客户对企业产品或服务的信任和依赖程度，以及再次购买或推荐给他人的意愿。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客户忠诚度取决于客户满意度、品牌形象、服务质量等多个因素，企业需要从多方面入手提升客户忠诚度。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企业应建立客户忠诚度计划，通过积分、会员等方式激励客户长期购买和推荐，同时加强与客户的沟通和互动。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客户生命周期价值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客户生命周期价值是指客户在与企业建立关系后，为企业创造的价值总和。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企业应重视客户生命周期价值，通过提供高价值的产品和服务，提高客户满意度和忠诚度，从而增加客户生命周期价值。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企业应建立客户价值评估体系，针对不同生命周期阶段的客户制定相应的营销和服务策略。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企业需要不断地获取新客户，同时保持和发展现有客户的忠诚度，以实现持续的业绩增长。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企业应制定有效的市场营销策略，通过多种渠道宣传和推广产品和服务，吸引潜在客户并提高市场占有率。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企业应建立完善的客户服务体系，提供优质的售前、售中和售后服务，提高客户满意度和忠诚度，从而保留和发展现有客户。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客户获取、发展和保留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通过了解客户需求和偏好，提供定制化的产品或服务，以提升客户满意度和忠诚度。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个性化营销策略的核心在于深入了解客户的个性化需求，通过数据分析和挖掘，提供符合其需求的定制化产品或服务。这有助于提高客户满意度，进而提升客户忠诚度，为企业创造更多价值。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利用数据分析工具和软件，对客户数据进行处理和分析，为决策提供数据支持。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决策制定是客户关系管理中的重要一环。通过对客户数据进行深入分析，企业可以更好地理解客户需求、市场趋势和竞争状况，从而做出更科学、更有效的决策。这有助于提高企业运营效率和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通过多种渠道和方式，与客户进行实时互动，提供及时、有效的支持和帮助。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互动与支持是维护客户关系的重要手段。企业应通过多种渠道（如电话、电子邮件、社交媒体等）与客户保持实时互动，及时解决客户问题和提供帮助。这有助于提高客户满意度和忠诚度，同时也有助于树立企业良好的形象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客户互动与支持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根据客户需求、行为和特征，将客户群体细分为不同的子群体，针对不同子群体采取不同的营销策略。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与定位是实现有效客户关系管理的重要前提。通过对客户进行细分，企业可以更好地了解不同客户群体的需求和行为特征，从而制定更有针对性的营销策略。这有助于提高营销效果和客户满意度，同时也有助于降低营销成本和提高企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https://d.book118.com/528000006114006037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2024-09-17T16:44:15.742</cp:lastPrinted>
  <dcterms:created xsi:type="dcterms:W3CDTF">2024-09-17T08:44:15Z</dcterms:created>
  <dcterms:modified xsi:type="dcterms:W3CDTF">2024-09-17T08:44:17Z</dcterms:modified>
</cp:coreProperties>
</file>