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F90439-A152-42D4-BD1C-9E0D9BC2B5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15EFD2-76F9-4D28-A636-98EDEEAF4B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C4FEE6-DC2D-4A46-9DC6-E610E4FC14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1540BD-5C7E-4898-8D00-8DA3BBB6A7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D99B7DA-29F2-4D90-82EF-769D5D2DF5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35801E-A69E-423C-8726-5A51372831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91A57F2-0CD0-4645-8870-6CE784806A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52C60C-0540-47C5-A142-FAAF9EBB0C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9D7D00-3270-4E2C-8C11-89E4469D76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8AF6AA-D4C7-4BF8-AB7C-7AACCC2275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47638A-DC86-42FF-87CA-0B14CEDAA0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000040011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放线工艺手册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4631" y="5693115"/>
            <a:ext cx="2851551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放线工艺概述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放线前准备工作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放线工艺流程详解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质量控制与检验标准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设备维护与保养指南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安全操作规范及注意事项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放线工艺概述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78" r="1077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9825" r="982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放线工艺是一种在制造过程中，将导线或线缆按照特定要求布置、固定和连接的工艺技术。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确保电气系统的正常运行，提高生产效率，降低故障率，同时保证产品质量和安全性。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6792" b="167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放线工艺广泛应用于电力、通信、交通、建筑等领域的电气系统中。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适用于各种类型的导线、线缆、连接器以及相关的电气设备和装置。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适用对象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适用范围及对象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放线工艺具有高度的灵活性、可定制性和专业性，能够适应不同电气系统的特定需求。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通过合理的放线工艺，可以实现电气系统的高效、稳定、安全运行，提高生产效率和产品质量，降低维护成本和故障率。同时，放线工艺还可以提高电气系统的美观度和整洁度，提升用户体验。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531" r="275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工艺特点及优势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放线前准备工作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对进厂的原材料进行严格的检验，包括外观、尺寸、性能等方面，确保原材料符合生产要求。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根据生产计划和工艺要求，提前准备好所需的原材料，并进行分类、标识和存放，以便于后续的生产使用。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原材料检验与准备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原材料准备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原材料检验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设备检查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对放线设备进行全面检查，包括机械部分、电气部分、液压部分等，确保设备处于良好状态，能够正常运行。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设备调试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根据生产工艺和产品要求，对放线设备进行调试，包括调整设备参数、优化设备性能等，以确保设备能够满足生产需求。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设备检查与调试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8" r="25098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生产场地准备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对生产场地进行清理、整理和布置，确保生产场地符合生产要求，能够提供一个良好的生产环境。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生产工具准备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根据生产工艺和产品要求，准备好所需的生产工具，如夹具、量具、刀具等，并进行分类、标识和存放，以便于后续的生产使用。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生产安全准备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制定安全生产规章制度和操作规程，对生产人员进行安全教育和培训，确保生产过程中的安全。同时，准备好应急处理措施和救援设备，以应对可能发生的突发情况。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生产环境准备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放线工艺流程详解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工艺流程图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放线工艺的主要步骤和流程通过图形化方式展示，便于理解和操作。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流程图元素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包括起始点、结束点、操作步骤、判断点、连接线等，清晰表达工艺流程的逻辑关系。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流程图作用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提供直观的视觉指导，帮助操作人员快速掌握放线工艺的整体流程和关键步骤。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工艺流程图介绍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选择合适的放线设备，进行设备检查和调试，确保设备状态良好。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设备准备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根据工艺要求选择合适的线材规格和型号，检查线材质量。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线材选择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按照工艺流程图进行放线操作，注意操作步骤和顺序，确保放线质量。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放线操作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对放线后的产品进行质量检查，包括外观、尺寸、性能等方面，确保产品符合要求。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质量检查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关键步骤操作指南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https://d.book118.com/528000040011006024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2024-08-30T22:53:46.046</cp:lastPrinted>
  <dcterms:created xsi:type="dcterms:W3CDTF">2024-08-30T14:53:46Z</dcterms:created>
  <dcterms:modified xsi:type="dcterms:W3CDTF">2024-08-30T14:53:47Z</dcterms:modified>
</cp:coreProperties>
</file>