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6872E2-6F85-4653-8D83-BC1DC470D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67833-70AE-4CEA-A61A-481E588E5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D877C-CB15-498B-A58B-8CB419119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6F0742-6F1C-4855-9B86-E0D734186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CBBFDD-7D29-4127-AC17-23FEC6713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64CC82-6C3E-4B3D-AE0A-B5F061876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CED7C6-80BF-4649-A28F-15F022172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4B9119-D2BB-409E-892D-D5D4D79BC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3A5AF8-01D9-49E1-852E-1239F18A8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3FE1EF-B37F-4778-B1AB-7F6F4681E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04023D-A6E4-4DB6-88BB-DF0AA9815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000631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护理技能查房的注意事项和要求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22" b="1052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提高护理人员技能水平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通过查房，使护理人员更加熟悉和掌握护理技能，提高护理质量和效率。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通过查房，及时发现和纠正护理过程中的问题，降低患者安全风险。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促进护理学科发展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查房是护理学科发展的重要手段，通过查房可以推动护理实践和研究的进步。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查房可以促进护理人员之间的交流和协作，增强团队凝聚力。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提高护理服务质量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通过查房，可以及时发现和解决护理过程中的问题，提高护理服务质量。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提升护理人员综合素质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通过查房，护理人员可以不断学习和掌握新知识、新技能，提高自身综合素质。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500" r="16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查房的重要性和意义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护理技能查房流程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确定查房目标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选择病例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准备资料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通知参加人员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明确查房的目的和重点，如提高某项护理技能、解决常见护理问题等。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根据查房目标选择具有代表性的病例，确保病例具有实际意义和教学价值。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收集相关资料，包括患者病历、护理记录、影像资料等，以便进行全面评估和分析。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提前通知参加查房的医护人员，确保人员到齐，同时明确各自的角色和任务。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进入病房，实地查看患者的病情状况、护理措施等，与患者及其家属进行沟通交流。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实地查看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由责任护士或管床医生汇报患者的病史、病情变化、治疗方案等，以便进行全面了解和分析。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汇报病史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针对患者的实际情况，结合护理技能要求，展开讨论，提出改进意见和建议。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讨论护理技能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对查房过程中发现的问题进行总结反馈，明确改进方向和措施，同时对参加人员进行评估和指导。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总结反馈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查房中的实施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对查房过程中收集的资料进行整理归档，以便后续查阅和学习。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整理资料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482" r="1948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反馈意见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将查房结果和建议反馈给相关医护人员，以便进行整改和提高。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定期开展护理技能查房，持续关注护理质量的提高，不断完善和改进护理技能。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查房后的反馈和总结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护理技能查房内容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基础护理技能是护理工作中最基本、最常用的技能，包括但不限于测量生命体征、给药、静脉输液、采血等。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基础护理技能的定义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基础护理技能的培训应注重实践操作，通过模拟训练、角色扮演等形式，使护士能够熟练掌握各项基础护理技能。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基础护理技能的培训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基础护理技能在临床实践中应用广泛，是护士必须掌握的基本功，对于提高护理质量、保障患者安全具有重要意义。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基础护理技能的应用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https://d.book118.com/528000063127006026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2024-09-04T08:26:02.723</cp:lastPrinted>
  <dcterms:created xsi:type="dcterms:W3CDTF">2024-09-04T00:26:02Z</dcterms:created>
  <dcterms:modified xsi:type="dcterms:W3CDTF">2024-09-04T00:26:04Z</dcterms:modified>
</cp:coreProperties>
</file>