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7BA55-2F2C-4559-BABA-BEBABCDA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A9895-11D9-4AD2-80EE-B8183F75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B57DA-01D2-4690-8841-64BB3133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1BBD3-CF8D-4F17-9A64-639C6ED3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94141-6BA9-4ACC-B151-7FDE8B836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DC83C-9DB8-4603-A364-CA063363D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2DE2A-DB93-49B7-919B-EE4C02AF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1D0A6-15EA-43C2-8E30-C3A0D246B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15FFB-5EDA-4DE4-993B-7BB3E8BE3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D406B-33DB-45BF-862F-1F729C486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9674E-A51A-4B25-8989-E8C5EFA7B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84964" cy="6644081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600215"/>
            <a:ext cx="8779884" cy="780581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0" y="0"/>
            <a:ext cx="8811260" cy="6419850"/>
          </a:xfrm>
          <a:custGeom>
            <a:rect l="l" t="t" r="r" b="b"/>
            <a:pathLst>
              <a:path w="8811260" h="6419850">
                <a:moveTo>
                  <a:pt x="8793496" y="0"/>
                </a:moveTo>
                <a:lnTo>
                  <a:pt x="8810920" y="6419514"/>
                </a:lnTo>
                <a:lnTo>
                  <a:pt x="0" y="6411066"/>
                </a:lnTo>
              </a:path>
            </a:pathLst>
          </a:custGeom>
          <a:ln w="82550">
            <a:solidFill>
              <a:srgbClr val="808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1600199" y="1295399"/>
            <a:ext cx="5705475" cy="4654550"/>
          </a:xfrm>
          <a:custGeom>
            <a:rect l="l" t="t" r="r" b="b"/>
            <a:pathLst>
              <a:path w="5705475" h="4654550">
                <a:moveTo>
                  <a:pt x="0" y="218298"/>
                </a:moveTo>
                <a:lnTo>
                  <a:pt x="5765" y="168244"/>
                </a:lnTo>
                <a:lnTo>
                  <a:pt x="22188" y="122296"/>
                </a:lnTo>
                <a:lnTo>
                  <a:pt x="47957" y="81764"/>
                </a:lnTo>
                <a:lnTo>
                  <a:pt x="81763" y="47957"/>
                </a:lnTo>
                <a:lnTo>
                  <a:pt x="122296" y="22188"/>
                </a:lnTo>
                <a:lnTo>
                  <a:pt x="168244" y="5765"/>
                </a:lnTo>
                <a:lnTo>
                  <a:pt x="218298" y="0"/>
                </a:lnTo>
                <a:lnTo>
                  <a:pt x="5487176" y="0"/>
                </a:lnTo>
                <a:lnTo>
                  <a:pt x="5537230" y="5765"/>
                </a:lnTo>
                <a:lnTo>
                  <a:pt x="5583178" y="22188"/>
                </a:lnTo>
                <a:lnTo>
                  <a:pt x="5623710" y="47957"/>
                </a:lnTo>
                <a:lnTo>
                  <a:pt x="5657516" y="81763"/>
                </a:lnTo>
                <a:lnTo>
                  <a:pt x="5683286" y="122296"/>
                </a:lnTo>
                <a:lnTo>
                  <a:pt x="5699709" y="168244"/>
                </a:lnTo>
                <a:lnTo>
                  <a:pt x="5705475" y="218298"/>
                </a:lnTo>
                <a:lnTo>
                  <a:pt x="5705475" y="4436251"/>
                </a:lnTo>
                <a:lnTo>
                  <a:pt x="5699709" y="4486304"/>
                </a:lnTo>
                <a:lnTo>
                  <a:pt x="5683287" y="4532253"/>
                </a:lnTo>
                <a:lnTo>
                  <a:pt x="5657517" y="4572785"/>
                </a:lnTo>
                <a:lnTo>
                  <a:pt x="5623711" y="4606591"/>
                </a:lnTo>
                <a:lnTo>
                  <a:pt x="5583178" y="4632361"/>
                </a:lnTo>
                <a:lnTo>
                  <a:pt x="5537230" y="4648784"/>
                </a:lnTo>
                <a:lnTo>
                  <a:pt x="5487176" y="4654549"/>
                </a:lnTo>
                <a:lnTo>
                  <a:pt x="218298" y="4654550"/>
                </a:lnTo>
                <a:lnTo>
                  <a:pt x="168244" y="4648784"/>
                </a:lnTo>
                <a:lnTo>
                  <a:pt x="122296" y="4632362"/>
                </a:lnTo>
                <a:lnTo>
                  <a:pt x="81764" y="4606592"/>
                </a:lnTo>
                <a:lnTo>
                  <a:pt x="47957" y="4572786"/>
                </a:lnTo>
                <a:lnTo>
                  <a:pt x="22188" y="4532253"/>
                </a:lnTo>
                <a:lnTo>
                  <a:pt x="5765" y="4486305"/>
                </a:lnTo>
                <a:lnTo>
                  <a:pt x="0" y="4436251"/>
                </a:lnTo>
                <a:lnTo>
                  <a:pt x="0" y="218298"/>
                </a:lnTo>
                <a:close/>
              </a:path>
            </a:pathLst>
          </a:custGeom>
          <a:ln w="57150">
            <a:solidFill>
              <a:srgbClr val="F21213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2209800" y="838199"/>
            <a:ext cx="4322761" cy="4953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272664" y="1525542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5C0606"/>
                </a:solidFill>
                <a:latin typeface="微软雅黑"/>
                <a:cs typeface="微软雅黑"/>
              </a:defRPr>
            </a:lvl1pPr>
          </a:lstStyle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5C0606"/>
                </a:solidFill>
                <a:latin typeface="微软雅黑"/>
                <a:cs typeface="微软雅黑"/>
              </a:defRPr>
            </a:lvl1pPr>
          </a:lstStyle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5C0606"/>
                </a:solidFill>
                <a:latin typeface="微软雅黑"/>
                <a:cs typeface="微软雅黑"/>
              </a:defRPr>
            </a:lvl1pPr>
          </a:lstStyle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5C0606"/>
                </a:solidFill>
                <a:latin typeface="微软雅黑"/>
                <a:cs typeface="微软雅黑"/>
              </a:defRPr>
            </a:lvl1pPr>
          </a:lstStyle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5C0606"/>
                </a:solidFill>
                <a:latin typeface="微软雅黑"/>
                <a:cs typeface="微软雅黑"/>
              </a:defRPr>
            </a:lvl1pPr>
          </a:lstStyle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8984964" cy="6644081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5600215"/>
            <a:ext cx="8779884" cy="780581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0" y="0"/>
            <a:ext cx="8811260" cy="6419850"/>
          </a:xfrm>
          <a:custGeom>
            <a:rect l="l" t="t" r="r" b="b"/>
            <a:pathLst>
              <a:path w="8811260" h="6419850">
                <a:moveTo>
                  <a:pt x="8793496" y="0"/>
                </a:moveTo>
                <a:lnTo>
                  <a:pt x="8810920" y="6419514"/>
                </a:lnTo>
                <a:lnTo>
                  <a:pt x="0" y="6411066"/>
                </a:lnTo>
              </a:path>
            </a:pathLst>
          </a:custGeom>
          <a:ln w="82550">
            <a:solidFill>
              <a:srgbClr val="808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740" y="303047"/>
            <a:ext cx="8712200" cy="13065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25462" y="1758950"/>
            <a:ext cx="8258175" cy="26854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808902" y="5746348"/>
            <a:ext cx="506095" cy="495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2800" b="0" i="0">
                <a:solidFill>
                  <a:srgbClr val="5C0606"/>
                </a:solidFill>
                <a:latin typeface="微软雅黑"/>
                <a:cs typeface="微软雅黑"/>
              </a:defRPr>
            </a:lvl1pPr>
          </a:lstStyle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Relationship Id="rId7" Type="http://schemas.openxmlformats.org/officeDocument/2006/relationships/image" Target="../media/image1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25.png" /><Relationship Id="rId9" Type="http://schemas.openxmlformats.org/officeDocument/2006/relationships/image" Target="../media/image2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31.png" /><Relationship Id="rId6" Type="http://schemas.openxmlformats.org/officeDocument/2006/relationships/image" Target="../media/image3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4.png" /><Relationship Id="rId3" Type="http://schemas.openxmlformats.org/officeDocument/2006/relationships/image" Target="../media/image3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103402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41275" y="-41275"/>
            <a:ext cx="9185275" cy="6899275"/>
            <a:chOff x="-41275" y="-41275"/>
            <a:chExt cx="9185275" cy="68992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8746066" cy="643422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8454390" cy="6173470"/>
            </a:xfrm>
            <a:custGeom>
              <a:rect l="l" t="t" r="r" b="b"/>
              <a:pathLst>
                <a:path w="8454390" h="6173470">
                  <a:moveTo>
                    <a:pt x="8126546" y="0"/>
                  </a:moveTo>
                  <a:lnTo>
                    <a:pt x="8454316" y="5733175"/>
                  </a:lnTo>
                  <a:lnTo>
                    <a:pt x="0" y="6173377"/>
                  </a:lnTo>
                </a:path>
              </a:pathLst>
            </a:custGeom>
            <a:ln w="8254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119121" y="5057536"/>
              <a:ext cx="514984" cy="523240"/>
            </a:xfrm>
            <a:custGeom>
              <a:rect l="l" t="t" r="r" b="b"/>
              <a:pathLst>
                <a:path w="514984" h="523239">
                  <a:moveTo>
                    <a:pt x="433053" y="506342"/>
                  </a:moveTo>
                  <a:lnTo>
                    <a:pt x="269907" y="436394"/>
                  </a:lnTo>
                  <a:lnTo>
                    <a:pt x="114965" y="523013"/>
                  </a:lnTo>
                  <a:lnTo>
                    <a:pt x="127023" y="338642"/>
                  </a:lnTo>
                  <a:lnTo>
                    <a:pt x="0" y="210076"/>
                  </a:lnTo>
                  <a:lnTo>
                    <a:pt x="170599" y="166077"/>
                  </a:lnTo>
                  <a:lnTo>
                    <a:pt x="247036" y="0"/>
                  </a:lnTo>
                  <a:lnTo>
                    <a:pt x="340414" y="157178"/>
                  </a:lnTo>
                  <a:lnTo>
                    <a:pt x="514678" y="183102"/>
                  </a:lnTo>
                  <a:lnTo>
                    <a:pt x="401789" y="324242"/>
                  </a:lnTo>
                  <a:lnTo>
                    <a:pt x="433053" y="506342"/>
                  </a:lnTo>
                  <a:close/>
                </a:path>
              </a:pathLst>
            </a:custGeom>
            <a:solidFill>
              <a:srgbClr val="000000">
                <a:alpha val="39999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45969" y="2264283"/>
            <a:ext cx="688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>
                <a:solidFill>
                  <a:srgbClr val="64969F"/>
                </a:solidFill>
              </a:rPr>
              <a:t>学习动力的激发与引导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680538"/>
            <a:ext cx="6172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>
                <a:solidFill>
                  <a:srgbClr val="B80D0F"/>
                </a:solidFill>
                <a:latin typeface="MS Gothic"/>
                <a:cs typeface="MS Gothic"/>
              </a:rPr>
              <a:t>影响学</a:t>
            </a:r>
            <a:r>
              <a:rPr sz="4400" b="0" spc="-10">
                <a:solidFill>
                  <a:srgbClr val="B80D0F"/>
                </a:solidFill>
                <a:latin typeface="Microsoft JhengHei"/>
                <a:cs typeface="Microsoft JhengHei"/>
              </a:rPr>
              <a:t>习的三大心理因素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821690" y="2890212"/>
            <a:ext cx="3556000" cy="136588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240"/>
              </a:spcBef>
              <a:buClr>
                <a:srgbClr val="B80D0F"/>
              </a:buClr>
              <a:buSzPct val="162500"/>
              <a:buFont typeface="Arial"/>
              <a:buChar char="•"/>
              <a:tabLst>
                <a:tab pos="241300"/>
              </a:tabLst>
            </a:pPr>
            <a:r>
              <a:rPr sz="2000" b="1" spc="-30">
                <a:latin typeface="MS Gothic"/>
                <a:cs typeface="MS Gothic"/>
              </a:rPr>
              <a:t>想不想学</a:t>
            </a:r>
            <a:r>
              <a:rPr sz="2000" b="1" spc="-30">
                <a:latin typeface="Impact"/>
                <a:cs typeface="Impact"/>
              </a:rPr>
              <a:t>——</a:t>
            </a:r>
            <a:r>
              <a:rPr sz="2000" b="1" spc="-30">
                <a:latin typeface="MS Gothic"/>
                <a:cs typeface="MS Gothic"/>
              </a:rPr>
              <a:t>学</a:t>
            </a:r>
            <a:r>
              <a:rPr sz="2000" b="1" spc="-10">
                <a:latin typeface="Microsoft JhengHei"/>
                <a:cs typeface="Microsoft JhengHei"/>
              </a:rPr>
              <a:t>习动力与情感</a:t>
            </a:r>
            <a:endParaRPr sz="2000">
              <a:latin typeface="Microsoft JhengHei"/>
              <a:cs typeface="Microsoft JhengHei"/>
            </a:endParaRPr>
          </a:p>
          <a:p>
            <a:pPr marL="241300" indent="-228600">
              <a:lnSpc>
                <a:spcPct val="100000"/>
              </a:lnSpc>
              <a:spcBef>
                <a:spcPts val="1480"/>
              </a:spcBef>
              <a:buClr>
                <a:srgbClr val="B80D0F"/>
              </a:buClr>
              <a:buSzPct val="162500"/>
              <a:buFont typeface="Arial"/>
              <a:buChar char="•"/>
              <a:tabLst>
                <a:tab pos="241300"/>
              </a:tabLst>
            </a:pPr>
            <a:r>
              <a:rPr sz="2000" b="1" spc="-30">
                <a:latin typeface="MS Gothic"/>
                <a:cs typeface="MS Gothic"/>
              </a:rPr>
              <a:t>能不能学</a:t>
            </a:r>
            <a:r>
              <a:rPr sz="2000" b="1" spc="-30">
                <a:latin typeface="Impact"/>
                <a:cs typeface="Impact"/>
              </a:rPr>
              <a:t>——</a:t>
            </a:r>
            <a:r>
              <a:rPr sz="2000" b="1" spc="-30">
                <a:latin typeface="MS Gothic"/>
                <a:cs typeface="MS Gothic"/>
              </a:rPr>
              <a:t>学</a:t>
            </a:r>
            <a:r>
              <a:rPr sz="2000" b="1" spc="-10">
                <a:latin typeface="Microsoft JhengHei"/>
                <a:cs typeface="Microsoft JhengHei"/>
              </a:rPr>
              <a:t>习能力与基础</a:t>
            </a:r>
            <a:endParaRPr sz="2000">
              <a:latin typeface="Microsoft JhengHei"/>
              <a:cs typeface="Microsoft JhengHei"/>
            </a:endParaRPr>
          </a:p>
          <a:p>
            <a:pPr marL="241300" indent="-228600">
              <a:lnSpc>
                <a:spcPct val="100000"/>
              </a:lnSpc>
              <a:spcBef>
                <a:spcPts val="1480"/>
              </a:spcBef>
              <a:buClr>
                <a:srgbClr val="B80D0F"/>
              </a:buClr>
              <a:buSzPct val="162500"/>
              <a:buFont typeface="Arial"/>
              <a:buChar char="•"/>
              <a:tabLst>
                <a:tab pos="241300"/>
              </a:tabLst>
            </a:pPr>
            <a:r>
              <a:rPr sz="2000" b="1" spc="-30">
                <a:latin typeface="MS Gothic"/>
                <a:cs typeface="MS Gothic"/>
              </a:rPr>
              <a:t>会不会学</a:t>
            </a:r>
            <a:r>
              <a:rPr sz="2000" b="1" spc="-30">
                <a:latin typeface="Impact"/>
                <a:cs typeface="Impact"/>
              </a:rPr>
              <a:t>——</a:t>
            </a:r>
            <a:r>
              <a:rPr sz="2000" b="1" spc="-30">
                <a:latin typeface="MS Gothic"/>
                <a:cs typeface="MS Gothic"/>
              </a:rPr>
              <a:t>学</a:t>
            </a:r>
            <a:r>
              <a:rPr sz="2000" b="1" spc="-10">
                <a:latin typeface="Microsoft JhengHei"/>
                <a:cs typeface="Microsoft JhengHei"/>
              </a:rPr>
              <a:t>习方法与策略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61987" y="1576387"/>
            <a:ext cx="2289175" cy="3019425"/>
            <a:chOff x="661987" y="1576387"/>
            <a:chExt cx="2289175" cy="30194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5800" y="1600200"/>
              <a:ext cx="2241550" cy="29718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600200"/>
              <a:ext cx="2241550" cy="2971800"/>
            </a:xfrm>
            <a:custGeom>
              <a:rect l="l" t="t" r="r" b="b"/>
              <a:pathLst>
                <a:path w="2241550" h="2971800">
                  <a:moveTo>
                    <a:pt x="0" y="0"/>
                  </a:moveTo>
                  <a:lnTo>
                    <a:pt x="2241550" y="0"/>
                  </a:lnTo>
                  <a:lnTo>
                    <a:pt x="2241550" y="2971800"/>
                  </a:lnTo>
                  <a:lnTo>
                    <a:pt x="0" y="2971800"/>
                  </a:lnTo>
                  <a:lnTo>
                    <a:pt x="0" y="0"/>
                  </a:lnTo>
                  <a:close/>
                </a:path>
              </a:pathLst>
            </a:custGeom>
            <a:ln w="47625">
              <a:solidFill>
                <a:srgbClr val="42424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691187" y="4319587"/>
            <a:ext cx="3095625" cy="2089150"/>
            <a:chOff x="5691187" y="4319587"/>
            <a:chExt cx="3095625" cy="208915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15000" y="4343400"/>
              <a:ext cx="3048000" cy="204152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5715000" y="4343400"/>
              <a:ext cx="3048000" cy="2041525"/>
            </a:xfrm>
            <a:custGeom>
              <a:rect l="l" t="t" r="r" b="b"/>
              <a:pathLst>
                <a:path w="3048000" h="2041525">
                  <a:moveTo>
                    <a:pt x="0" y="0"/>
                  </a:moveTo>
                  <a:lnTo>
                    <a:pt x="3048000" y="0"/>
                  </a:lnTo>
                  <a:lnTo>
                    <a:pt x="3048000" y="2041525"/>
                  </a:lnTo>
                  <a:lnTo>
                    <a:pt x="0" y="2041525"/>
                  </a:lnTo>
                  <a:lnTo>
                    <a:pt x="0" y="0"/>
                  </a:lnTo>
                  <a:close/>
                </a:path>
              </a:pathLst>
            </a:custGeom>
            <a:ln w="47625">
              <a:solidFill>
                <a:srgbClr val="42424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3252787" y="3024187"/>
            <a:ext cx="2237105" cy="2409825"/>
            <a:chOff x="3252787" y="3024187"/>
            <a:chExt cx="2237105" cy="240982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276600" y="3048000"/>
              <a:ext cx="2189163" cy="23622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276600" y="3048000"/>
              <a:ext cx="2189480" cy="2362200"/>
            </a:xfrm>
            <a:custGeom>
              <a:rect l="l" t="t" r="r" b="b"/>
              <a:pathLst>
                <a:path w="2189479" h="2362200">
                  <a:moveTo>
                    <a:pt x="0" y="0"/>
                  </a:moveTo>
                  <a:lnTo>
                    <a:pt x="2189162" y="0"/>
                  </a:lnTo>
                  <a:lnTo>
                    <a:pt x="2189162" y="2362200"/>
                  </a:lnTo>
                  <a:lnTo>
                    <a:pt x="0" y="2362200"/>
                  </a:lnTo>
                  <a:lnTo>
                    <a:pt x="0" y="0"/>
                  </a:lnTo>
                  <a:close/>
                </a:path>
              </a:pathLst>
            </a:custGeom>
            <a:ln w="47625">
              <a:solidFill>
                <a:srgbClr val="42424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3347" rIns="0" bIns="0" rtlCol="0">
            <a:spAutoFit/>
          </a:bodyPr>
          <a:lstStyle/>
          <a:p>
            <a:pPr marL="2526665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solidFill>
                  <a:srgbClr val="FF3300"/>
                </a:solidFill>
              </a:rPr>
              <a:t>人为什么要学习？</a:t>
            </a:r>
            <a:endParaRPr sz="4000"/>
          </a:p>
        </p:txBody>
      </p:sp>
      <p:grpSp>
        <p:nvGrpSpPr>
          <p:cNvPr id="12" name="object 12"/>
          <p:cNvGrpSpPr/>
          <p:nvPr/>
        </p:nvGrpSpPr>
        <p:grpSpPr>
          <a:xfrm>
            <a:off x="5691187" y="1347787"/>
            <a:ext cx="3171825" cy="2171700"/>
            <a:chOff x="5691187" y="1347787"/>
            <a:chExt cx="3171825" cy="2171700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15000" y="1371600"/>
              <a:ext cx="3124200" cy="2124075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715000" y="1371600"/>
              <a:ext cx="3124200" cy="2124075"/>
            </a:xfrm>
            <a:custGeom>
              <a:rect l="l" t="t" r="r" b="b"/>
              <a:pathLst>
                <a:path w="3124200" h="2124075">
                  <a:moveTo>
                    <a:pt x="0" y="0"/>
                  </a:moveTo>
                  <a:lnTo>
                    <a:pt x="3124200" y="0"/>
                  </a:lnTo>
                  <a:lnTo>
                    <a:pt x="3124200" y="2124075"/>
                  </a:lnTo>
                  <a:lnTo>
                    <a:pt x="0" y="2124075"/>
                  </a:lnTo>
                  <a:lnTo>
                    <a:pt x="0" y="0"/>
                  </a:lnTo>
                  <a:close/>
                </a:path>
              </a:pathLst>
            </a:custGeom>
            <a:ln w="47625">
              <a:solidFill>
                <a:srgbClr val="42424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51269" y="5759048"/>
            <a:ext cx="208915" cy="46990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60"/>
              </a:spcBef>
            </a:pPr>
            <a:r>
              <a:rPr sz="2800">
                <a:solidFill>
                  <a:srgbClr val="5C0606"/>
                </a:solidFill>
                <a:latin typeface="微软雅黑"/>
                <a:cs typeface="微软雅黑"/>
              </a:rPr>
              <a:t>4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153400" cy="6858000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8229600" y="2362200"/>
            <a:ext cx="733425" cy="3886200"/>
          </a:xfrm>
          <a:custGeom>
            <a:rect l="l" t="t" r="r" b="b"/>
            <a:pathLst>
              <a:path w="733425" h="3886200">
                <a:moveTo>
                  <a:pt x="733425" y="3886200"/>
                </a:moveTo>
                <a:lnTo>
                  <a:pt x="0" y="3886200"/>
                </a:lnTo>
                <a:lnTo>
                  <a:pt x="0" y="0"/>
                </a:lnTo>
                <a:lnTo>
                  <a:pt x="733425" y="0"/>
                </a:lnTo>
                <a:lnTo>
                  <a:pt x="733425" y="3886200"/>
                </a:lnTo>
                <a:close/>
              </a:path>
            </a:pathLst>
          </a:custGeom>
          <a:solidFill>
            <a:srgbClr val="CC9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8324532" y="2395219"/>
            <a:ext cx="482600" cy="331724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 marR="5080" algn="just">
              <a:lnSpc>
                <a:spcPts val="3600"/>
              </a:lnSpc>
              <a:spcBef>
                <a:spcPts val="820"/>
              </a:spcBef>
            </a:pPr>
            <a:r>
              <a:rPr sz="3600" b="1" spc="-50">
                <a:latin typeface="Microsoft JhengHei"/>
                <a:cs typeface="Microsoft JhengHei"/>
              </a:rPr>
              <a:t>他为什么向前爬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23103" y="5595619"/>
            <a:ext cx="482600" cy="4826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800"/>
              </a:lnSpc>
            </a:pPr>
            <a:r>
              <a:rPr sz="3600" b="1">
                <a:latin typeface="Microsoft JhengHei"/>
                <a:cs typeface="Microsoft JhengHei"/>
              </a:rPr>
              <a:t>？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39" y="426720"/>
            <a:ext cx="61214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人类的求知和探索是与生俱来的，</a:t>
            </a:r>
            <a:r>
              <a:rPr sz="3200" spc="204"/>
              <a:t>你看……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1600200"/>
            <a:ext cx="1768475" cy="109855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477000" y="1219200"/>
            <a:ext cx="1633537" cy="19145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3429000" y="3810000"/>
            <a:ext cx="1676400" cy="22098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5410200" y="3505200"/>
            <a:ext cx="2438400" cy="2032000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685800" y="1676400"/>
            <a:ext cx="5467350" cy="4181475"/>
            <a:chOff x="685800" y="1676400"/>
            <a:chExt cx="5467350" cy="4181475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819400" y="1676400"/>
              <a:ext cx="3333750" cy="15811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5800" y="3276600"/>
              <a:ext cx="2205038" cy="2581275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655320"/>
            <a:ext cx="6527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可是学生为什么会从学习中逃走呢？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916940" y="1451420"/>
            <a:ext cx="6731000" cy="2146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09600" algn="just">
              <a:lnSpc>
                <a:spcPct val="145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孩子的学习动力是与生俱来的。相信我们仍会记起孩子在两、三岁时好提问、对外界事物充满好奇的情景，但为何随孩子年龄增长，有许多孩子会渐渐丧失内在的学习动力?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662112" y="3910012"/>
            <a:ext cx="2532380" cy="2567305"/>
            <a:chOff x="1662112" y="3910012"/>
            <a:chExt cx="2532380" cy="2567305"/>
          </a:xfrm>
        </p:grpSpPr>
        <p:sp>
          <p:nvSpPr>
            <p:cNvPr id="5" name="object 5"/>
            <p:cNvSpPr/>
            <p:nvPr/>
          </p:nvSpPr>
          <p:spPr>
            <a:xfrm>
              <a:off x="3403600" y="4500575"/>
              <a:ext cx="790575" cy="1976755"/>
            </a:xfrm>
            <a:custGeom>
              <a:rect l="l" t="t" r="r" b="b"/>
              <a:pathLst>
                <a:path w="790575" h="1976754">
                  <a:moveTo>
                    <a:pt x="561975" y="201612"/>
                  </a:moveTo>
                  <a:lnTo>
                    <a:pt x="559193" y="160185"/>
                  </a:lnTo>
                  <a:lnTo>
                    <a:pt x="548119" y="121513"/>
                  </a:lnTo>
                  <a:lnTo>
                    <a:pt x="507936" y="57988"/>
                  </a:lnTo>
                  <a:lnTo>
                    <a:pt x="449757" y="16560"/>
                  </a:lnTo>
                  <a:lnTo>
                    <a:pt x="376326" y="0"/>
                  </a:lnTo>
                  <a:lnTo>
                    <a:pt x="334772" y="4140"/>
                  </a:lnTo>
                  <a:lnTo>
                    <a:pt x="295986" y="19329"/>
                  </a:lnTo>
                  <a:lnTo>
                    <a:pt x="262737" y="44183"/>
                  </a:lnTo>
                  <a:lnTo>
                    <a:pt x="232257" y="74561"/>
                  </a:lnTo>
                  <a:lnTo>
                    <a:pt x="210096" y="111848"/>
                  </a:lnTo>
                  <a:lnTo>
                    <a:pt x="197624" y="156032"/>
                  </a:lnTo>
                  <a:lnTo>
                    <a:pt x="192087" y="201612"/>
                  </a:lnTo>
                  <a:lnTo>
                    <a:pt x="197624" y="245795"/>
                  </a:lnTo>
                  <a:lnTo>
                    <a:pt x="210096" y="289979"/>
                  </a:lnTo>
                  <a:lnTo>
                    <a:pt x="232257" y="327266"/>
                  </a:lnTo>
                  <a:lnTo>
                    <a:pt x="262737" y="359029"/>
                  </a:lnTo>
                  <a:lnTo>
                    <a:pt x="295986" y="382511"/>
                  </a:lnTo>
                  <a:lnTo>
                    <a:pt x="334772" y="397700"/>
                  </a:lnTo>
                  <a:lnTo>
                    <a:pt x="376326" y="403225"/>
                  </a:lnTo>
                  <a:lnTo>
                    <a:pt x="415124" y="399072"/>
                  </a:lnTo>
                  <a:lnTo>
                    <a:pt x="481622" y="368693"/>
                  </a:lnTo>
                  <a:lnTo>
                    <a:pt x="531495" y="313461"/>
                  </a:lnTo>
                  <a:lnTo>
                    <a:pt x="559193" y="241655"/>
                  </a:lnTo>
                  <a:lnTo>
                    <a:pt x="561975" y="201612"/>
                  </a:lnTo>
                  <a:close/>
                </a:path>
                <a:path w="790575" h="1976754">
                  <a:moveTo>
                    <a:pt x="790575" y="554901"/>
                  </a:moveTo>
                  <a:lnTo>
                    <a:pt x="774014" y="510819"/>
                  </a:lnTo>
                  <a:lnTo>
                    <a:pt x="728484" y="465366"/>
                  </a:lnTo>
                  <a:lnTo>
                    <a:pt x="669150" y="446087"/>
                  </a:lnTo>
                  <a:lnTo>
                    <a:pt x="129692" y="446087"/>
                  </a:lnTo>
                  <a:lnTo>
                    <a:pt x="68973" y="468122"/>
                  </a:lnTo>
                  <a:lnTo>
                    <a:pt x="20688" y="519087"/>
                  </a:lnTo>
                  <a:lnTo>
                    <a:pt x="0" y="582447"/>
                  </a:lnTo>
                  <a:lnTo>
                    <a:pt x="0" y="1149959"/>
                  </a:lnTo>
                  <a:lnTo>
                    <a:pt x="22072" y="1194041"/>
                  </a:lnTo>
                  <a:lnTo>
                    <a:pt x="77254" y="1213319"/>
                  </a:lnTo>
                  <a:lnTo>
                    <a:pt x="99326" y="1211948"/>
                  </a:lnTo>
                  <a:lnTo>
                    <a:pt x="137960" y="1181646"/>
                  </a:lnTo>
                  <a:lnTo>
                    <a:pt x="147624" y="1145832"/>
                  </a:lnTo>
                  <a:lnTo>
                    <a:pt x="148996" y="1138936"/>
                  </a:lnTo>
                  <a:lnTo>
                    <a:pt x="148996" y="674738"/>
                  </a:lnTo>
                  <a:lnTo>
                    <a:pt x="184873" y="676122"/>
                  </a:lnTo>
                  <a:lnTo>
                    <a:pt x="186258" y="1914448"/>
                  </a:lnTo>
                  <a:lnTo>
                    <a:pt x="187629" y="1917204"/>
                  </a:lnTo>
                  <a:lnTo>
                    <a:pt x="223507" y="1957146"/>
                  </a:lnTo>
                  <a:lnTo>
                    <a:pt x="260756" y="1975053"/>
                  </a:lnTo>
                  <a:lnTo>
                    <a:pt x="274561" y="1976424"/>
                  </a:lnTo>
                  <a:lnTo>
                    <a:pt x="299389" y="1976424"/>
                  </a:lnTo>
                  <a:lnTo>
                    <a:pt x="351815" y="1957146"/>
                  </a:lnTo>
                  <a:lnTo>
                    <a:pt x="380796" y="1924088"/>
                  </a:lnTo>
                  <a:lnTo>
                    <a:pt x="383552" y="1917204"/>
                  </a:lnTo>
                  <a:lnTo>
                    <a:pt x="384937" y="1914448"/>
                  </a:lnTo>
                  <a:lnTo>
                    <a:pt x="384937" y="1133424"/>
                  </a:lnTo>
                  <a:lnTo>
                    <a:pt x="416661" y="1133424"/>
                  </a:lnTo>
                  <a:lnTo>
                    <a:pt x="416661" y="1217460"/>
                  </a:lnTo>
                  <a:lnTo>
                    <a:pt x="419430" y="1258773"/>
                  </a:lnTo>
                  <a:lnTo>
                    <a:pt x="419430" y="1600390"/>
                  </a:lnTo>
                  <a:lnTo>
                    <a:pt x="420801" y="1660994"/>
                  </a:lnTo>
                  <a:lnTo>
                    <a:pt x="420801" y="1915820"/>
                  </a:lnTo>
                  <a:lnTo>
                    <a:pt x="422186" y="1924088"/>
                  </a:lnTo>
                  <a:lnTo>
                    <a:pt x="427710" y="1932355"/>
                  </a:lnTo>
                  <a:lnTo>
                    <a:pt x="434606" y="1944751"/>
                  </a:lnTo>
                  <a:lnTo>
                    <a:pt x="445643" y="1955774"/>
                  </a:lnTo>
                  <a:lnTo>
                    <a:pt x="462191" y="1965413"/>
                  </a:lnTo>
                  <a:lnTo>
                    <a:pt x="484276" y="1972297"/>
                  </a:lnTo>
                  <a:lnTo>
                    <a:pt x="513245" y="1976424"/>
                  </a:lnTo>
                  <a:lnTo>
                    <a:pt x="540842" y="1972297"/>
                  </a:lnTo>
                  <a:lnTo>
                    <a:pt x="579475" y="1955774"/>
                  </a:lnTo>
                  <a:lnTo>
                    <a:pt x="602932" y="1924088"/>
                  </a:lnTo>
                  <a:lnTo>
                    <a:pt x="607072" y="674738"/>
                  </a:lnTo>
                  <a:lnTo>
                    <a:pt x="642937" y="674738"/>
                  </a:lnTo>
                  <a:lnTo>
                    <a:pt x="642937" y="1134808"/>
                  </a:lnTo>
                  <a:lnTo>
                    <a:pt x="645693" y="1138936"/>
                  </a:lnTo>
                  <a:lnTo>
                    <a:pt x="647077" y="1147203"/>
                  </a:lnTo>
                  <a:lnTo>
                    <a:pt x="666394" y="1185773"/>
                  </a:lnTo>
                  <a:lnTo>
                    <a:pt x="717448" y="1209192"/>
                  </a:lnTo>
                  <a:lnTo>
                    <a:pt x="739521" y="1205052"/>
                  </a:lnTo>
                  <a:lnTo>
                    <a:pt x="756081" y="1196797"/>
                  </a:lnTo>
                  <a:lnTo>
                    <a:pt x="768489" y="1185773"/>
                  </a:lnTo>
                  <a:lnTo>
                    <a:pt x="776770" y="1171994"/>
                  </a:lnTo>
                  <a:lnTo>
                    <a:pt x="786434" y="1158227"/>
                  </a:lnTo>
                  <a:lnTo>
                    <a:pt x="790575" y="1148588"/>
                  </a:lnTo>
                  <a:lnTo>
                    <a:pt x="790575" y="554901"/>
                  </a:lnTo>
                  <a:close/>
                </a:path>
              </a:pathLst>
            </a:custGeom>
            <a:solidFill>
              <a:srgbClr val="2268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676399" y="3924299"/>
              <a:ext cx="1706880" cy="835025"/>
            </a:xfrm>
            <a:custGeom>
              <a:rect l="l" t="t" r="r" b="b"/>
              <a:pathLst>
                <a:path w="1706879" h="835025">
                  <a:moveTo>
                    <a:pt x="1706603" y="835021"/>
                  </a:moveTo>
                  <a:lnTo>
                    <a:pt x="924189" y="647700"/>
                  </a:lnTo>
                  <a:lnTo>
                    <a:pt x="107948" y="647699"/>
                  </a:lnTo>
                  <a:lnTo>
                    <a:pt x="65932" y="639216"/>
                  </a:lnTo>
                  <a:lnTo>
                    <a:pt x="31618" y="616081"/>
                  </a:lnTo>
                  <a:lnTo>
                    <a:pt x="8483" y="581767"/>
                  </a:lnTo>
                  <a:lnTo>
                    <a:pt x="0" y="539750"/>
                  </a:lnTo>
                  <a:lnTo>
                    <a:pt x="0" y="107951"/>
                  </a:lnTo>
                  <a:lnTo>
                    <a:pt x="8483" y="65932"/>
                  </a:lnTo>
                  <a:lnTo>
                    <a:pt x="31618" y="31618"/>
                  </a:lnTo>
                  <a:lnTo>
                    <a:pt x="65932" y="8483"/>
                  </a:lnTo>
                  <a:lnTo>
                    <a:pt x="107952" y="0"/>
                  </a:lnTo>
                  <a:lnTo>
                    <a:pt x="1476374" y="0"/>
                  </a:lnTo>
                  <a:lnTo>
                    <a:pt x="1518392" y="8483"/>
                  </a:lnTo>
                  <a:lnTo>
                    <a:pt x="1552706" y="31618"/>
                  </a:lnTo>
                  <a:lnTo>
                    <a:pt x="1575841" y="65932"/>
                  </a:lnTo>
                  <a:lnTo>
                    <a:pt x="1584325" y="107951"/>
                  </a:lnTo>
                  <a:lnTo>
                    <a:pt x="1584324" y="539750"/>
                  </a:lnTo>
                  <a:lnTo>
                    <a:pt x="1575841" y="581767"/>
                  </a:lnTo>
                  <a:lnTo>
                    <a:pt x="1552706" y="616081"/>
                  </a:lnTo>
                  <a:lnTo>
                    <a:pt x="1518392" y="639216"/>
                  </a:lnTo>
                  <a:lnTo>
                    <a:pt x="1476372" y="647699"/>
                  </a:lnTo>
                  <a:lnTo>
                    <a:pt x="1320271" y="647700"/>
                  </a:lnTo>
                  <a:lnTo>
                    <a:pt x="1706603" y="8350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676399" y="3924299"/>
              <a:ext cx="1706880" cy="835025"/>
            </a:xfrm>
            <a:custGeom>
              <a:rect l="l" t="t" r="r" b="b"/>
              <a:pathLst>
                <a:path w="1706879" h="835025">
                  <a:moveTo>
                    <a:pt x="0" y="107952"/>
                  </a:moveTo>
                  <a:lnTo>
                    <a:pt x="8483" y="65932"/>
                  </a:lnTo>
                  <a:lnTo>
                    <a:pt x="31618" y="31618"/>
                  </a:lnTo>
                  <a:lnTo>
                    <a:pt x="65932" y="8483"/>
                  </a:lnTo>
                  <a:lnTo>
                    <a:pt x="107952" y="0"/>
                  </a:lnTo>
                  <a:lnTo>
                    <a:pt x="924189" y="0"/>
                  </a:lnTo>
                  <a:lnTo>
                    <a:pt x="1320271" y="0"/>
                  </a:lnTo>
                  <a:lnTo>
                    <a:pt x="1476373" y="0"/>
                  </a:lnTo>
                  <a:lnTo>
                    <a:pt x="1518392" y="8483"/>
                  </a:lnTo>
                  <a:lnTo>
                    <a:pt x="1552706" y="31618"/>
                  </a:lnTo>
                  <a:lnTo>
                    <a:pt x="1575841" y="65932"/>
                  </a:lnTo>
                  <a:lnTo>
                    <a:pt x="1584325" y="107951"/>
                  </a:lnTo>
                  <a:lnTo>
                    <a:pt x="1584325" y="377825"/>
                  </a:lnTo>
                  <a:lnTo>
                    <a:pt x="1584325" y="539750"/>
                  </a:lnTo>
                  <a:lnTo>
                    <a:pt x="1575841" y="581767"/>
                  </a:lnTo>
                  <a:lnTo>
                    <a:pt x="1552706" y="616081"/>
                  </a:lnTo>
                  <a:lnTo>
                    <a:pt x="1518392" y="639216"/>
                  </a:lnTo>
                  <a:lnTo>
                    <a:pt x="1476373" y="647699"/>
                  </a:lnTo>
                  <a:lnTo>
                    <a:pt x="1320271" y="647700"/>
                  </a:lnTo>
                  <a:lnTo>
                    <a:pt x="1706603" y="835021"/>
                  </a:lnTo>
                  <a:lnTo>
                    <a:pt x="924189" y="647700"/>
                  </a:lnTo>
                  <a:lnTo>
                    <a:pt x="107952" y="647700"/>
                  </a:lnTo>
                  <a:lnTo>
                    <a:pt x="65932" y="639216"/>
                  </a:lnTo>
                  <a:lnTo>
                    <a:pt x="31618" y="616081"/>
                  </a:lnTo>
                  <a:lnTo>
                    <a:pt x="8483" y="581767"/>
                  </a:lnTo>
                  <a:lnTo>
                    <a:pt x="0" y="539747"/>
                  </a:lnTo>
                  <a:lnTo>
                    <a:pt x="0" y="377825"/>
                  </a:lnTo>
                  <a:lnTo>
                    <a:pt x="0" y="107952"/>
                  </a:lnTo>
                  <a:close/>
                </a:path>
              </a:pathLst>
            </a:custGeom>
            <a:ln w="28575">
              <a:solidFill>
                <a:srgbClr val="00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4318000" y="3910012"/>
            <a:ext cx="2630805" cy="2567305"/>
            <a:chOff x="4318000" y="3910012"/>
            <a:chExt cx="2630805" cy="2567305"/>
          </a:xfrm>
        </p:grpSpPr>
        <p:sp>
          <p:nvSpPr>
            <p:cNvPr id="9" name="object 9"/>
            <p:cNvSpPr/>
            <p:nvPr/>
          </p:nvSpPr>
          <p:spPr>
            <a:xfrm>
              <a:off x="4318000" y="4500575"/>
              <a:ext cx="790575" cy="1976755"/>
            </a:xfrm>
            <a:custGeom>
              <a:rect l="l" t="t" r="r" b="b"/>
              <a:pathLst>
                <a:path w="790575" h="1976754">
                  <a:moveTo>
                    <a:pt x="561975" y="201612"/>
                  </a:moveTo>
                  <a:lnTo>
                    <a:pt x="559193" y="160185"/>
                  </a:lnTo>
                  <a:lnTo>
                    <a:pt x="548119" y="121513"/>
                  </a:lnTo>
                  <a:lnTo>
                    <a:pt x="507936" y="57988"/>
                  </a:lnTo>
                  <a:lnTo>
                    <a:pt x="449757" y="16560"/>
                  </a:lnTo>
                  <a:lnTo>
                    <a:pt x="376326" y="0"/>
                  </a:lnTo>
                  <a:lnTo>
                    <a:pt x="334772" y="4140"/>
                  </a:lnTo>
                  <a:lnTo>
                    <a:pt x="295986" y="19329"/>
                  </a:lnTo>
                  <a:lnTo>
                    <a:pt x="262737" y="44183"/>
                  </a:lnTo>
                  <a:lnTo>
                    <a:pt x="232257" y="74561"/>
                  </a:lnTo>
                  <a:lnTo>
                    <a:pt x="210096" y="111848"/>
                  </a:lnTo>
                  <a:lnTo>
                    <a:pt x="197624" y="156032"/>
                  </a:lnTo>
                  <a:lnTo>
                    <a:pt x="192087" y="201612"/>
                  </a:lnTo>
                  <a:lnTo>
                    <a:pt x="197624" y="245795"/>
                  </a:lnTo>
                  <a:lnTo>
                    <a:pt x="210096" y="289979"/>
                  </a:lnTo>
                  <a:lnTo>
                    <a:pt x="232257" y="327266"/>
                  </a:lnTo>
                  <a:lnTo>
                    <a:pt x="262737" y="359029"/>
                  </a:lnTo>
                  <a:lnTo>
                    <a:pt x="295986" y="382511"/>
                  </a:lnTo>
                  <a:lnTo>
                    <a:pt x="334772" y="397700"/>
                  </a:lnTo>
                  <a:lnTo>
                    <a:pt x="376326" y="403225"/>
                  </a:lnTo>
                  <a:lnTo>
                    <a:pt x="415124" y="399072"/>
                  </a:lnTo>
                  <a:lnTo>
                    <a:pt x="481622" y="368693"/>
                  </a:lnTo>
                  <a:lnTo>
                    <a:pt x="531495" y="313461"/>
                  </a:lnTo>
                  <a:lnTo>
                    <a:pt x="559193" y="241655"/>
                  </a:lnTo>
                  <a:lnTo>
                    <a:pt x="561975" y="201612"/>
                  </a:lnTo>
                  <a:close/>
                </a:path>
                <a:path w="790575" h="1976754">
                  <a:moveTo>
                    <a:pt x="790575" y="554901"/>
                  </a:moveTo>
                  <a:lnTo>
                    <a:pt x="774014" y="510819"/>
                  </a:lnTo>
                  <a:lnTo>
                    <a:pt x="728484" y="465366"/>
                  </a:lnTo>
                  <a:lnTo>
                    <a:pt x="669150" y="446087"/>
                  </a:lnTo>
                  <a:lnTo>
                    <a:pt x="129692" y="446087"/>
                  </a:lnTo>
                  <a:lnTo>
                    <a:pt x="68973" y="468122"/>
                  </a:lnTo>
                  <a:lnTo>
                    <a:pt x="20688" y="519087"/>
                  </a:lnTo>
                  <a:lnTo>
                    <a:pt x="0" y="582447"/>
                  </a:lnTo>
                  <a:lnTo>
                    <a:pt x="0" y="1149959"/>
                  </a:lnTo>
                  <a:lnTo>
                    <a:pt x="22072" y="1194041"/>
                  </a:lnTo>
                  <a:lnTo>
                    <a:pt x="77254" y="1213319"/>
                  </a:lnTo>
                  <a:lnTo>
                    <a:pt x="99326" y="1211948"/>
                  </a:lnTo>
                  <a:lnTo>
                    <a:pt x="137960" y="1181646"/>
                  </a:lnTo>
                  <a:lnTo>
                    <a:pt x="147624" y="1145832"/>
                  </a:lnTo>
                  <a:lnTo>
                    <a:pt x="148996" y="1138936"/>
                  </a:lnTo>
                  <a:lnTo>
                    <a:pt x="148996" y="674738"/>
                  </a:lnTo>
                  <a:lnTo>
                    <a:pt x="184873" y="676122"/>
                  </a:lnTo>
                  <a:lnTo>
                    <a:pt x="186258" y="1914448"/>
                  </a:lnTo>
                  <a:lnTo>
                    <a:pt x="187629" y="1917204"/>
                  </a:lnTo>
                  <a:lnTo>
                    <a:pt x="223507" y="1957146"/>
                  </a:lnTo>
                  <a:lnTo>
                    <a:pt x="260756" y="1975053"/>
                  </a:lnTo>
                  <a:lnTo>
                    <a:pt x="274561" y="1976424"/>
                  </a:lnTo>
                  <a:lnTo>
                    <a:pt x="299389" y="1976424"/>
                  </a:lnTo>
                  <a:lnTo>
                    <a:pt x="351815" y="1957146"/>
                  </a:lnTo>
                  <a:lnTo>
                    <a:pt x="380796" y="1924088"/>
                  </a:lnTo>
                  <a:lnTo>
                    <a:pt x="383552" y="1917204"/>
                  </a:lnTo>
                  <a:lnTo>
                    <a:pt x="384937" y="1914448"/>
                  </a:lnTo>
                  <a:lnTo>
                    <a:pt x="384937" y="1133424"/>
                  </a:lnTo>
                  <a:lnTo>
                    <a:pt x="416661" y="1133424"/>
                  </a:lnTo>
                  <a:lnTo>
                    <a:pt x="416661" y="1217460"/>
                  </a:lnTo>
                  <a:lnTo>
                    <a:pt x="419430" y="1258773"/>
                  </a:lnTo>
                  <a:lnTo>
                    <a:pt x="419430" y="1600390"/>
                  </a:lnTo>
                  <a:lnTo>
                    <a:pt x="420801" y="1660994"/>
                  </a:lnTo>
                  <a:lnTo>
                    <a:pt x="420801" y="1915820"/>
                  </a:lnTo>
                  <a:lnTo>
                    <a:pt x="422186" y="1924088"/>
                  </a:lnTo>
                  <a:lnTo>
                    <a:pt x="427710" y="1932355"/>
                  </a:lnTo>
                  <a:lnTo>
                    <a:pt x="434606" y="1944751"/>
                  </a:lnTo>
                  <a:lnTo>
                    <a:pt x="445643" y="1955774"/>
                  </a:lnTo>
                  <a:lnTo>
                    <a:pt x="462191" y="1965413"/>
                  </a:lnTo>
                  <a:lnTo>
                    <a:pt x="484276" y="1972297"/>
                  </a:lnTo>
                  <a:lnTo>
                    <a:pt x="513245" y="1976424"/>
                  </a:lnTo>
                  <a:lnTo>
                    <a:pt x="540842" y="1972297"/>
                  </a:lnTo>
                  <a:lnTo>
                    <a:pt x="579475" y="1955774"/>
                  </a:lnTo>
                  <a:lnTo>
                    <a:pt x="602932" y="1924088"/>
                  </a:lnTo>
                  <a:lnTo>
                    <a:pt x="607072" y="674738"/>
                  </a:lnTo>
                  <a:lnTo>
                    <a:pt x="642937" y="674738"/>
                  </a:lnTo>
                  <a:lnTo>
                    <a:pt x="642937" y="1134808"/>
                  </a:lnTo>
                  <a:lnTo>
                    <a:pt x="645693" y="1138936"/>
                  </a:lnTo>
                  <a:lnTo>
                    <a:pt x="647077" y="1147203"/>
                  </a:lnTo>
                  <a:lnTo>
                    <a:pt x="666394" y="1185773"/>
                  </a:lnTo>
                  <a:lnTo>
                    <a:pt x="717448" y="1209192"/>
                  </a:lnTo>
                  <a:lnTo>
                    <a:pt x="739521" y="1205052"/>
                  </a:lnTo>
                  <a:lnTo>
                    <a:pt x="756081" y="1196797"/>
                  </a:lnTo>
                  <a:lnTo>
                    <a:pt x="768489" y="1185773"/>
                  </a:lnTo>
                  <a:lnTo>
                    <a:pt x="776770" y="1171994"/>
                  </a:lnTo>
                  <a:lnTo>
                    <a:pt x="786434" y="1158227"/>
                  </a:lnTo>
                  <a:lnTo>
                    <a:pt x="790575" y="1148588"/>
                  </a:lnTo>
                  <a:lnTo>
                    <a:pt x="790575" y="554901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033960" y="3924299"/>
              <a:ext cx="1900555" cy="835025"/>
            </a:xfrm>
            <a:custGeom>
              <a:rect l="l" t="t" r="r" b="b"/>
              <a:pathLst>
                <a:path w="1900554" h="835025">
                  <a:moveTo>
                    <a:pt x="0" y="835021"/>
                  </a:moveTo>
                  <a:lnTo>
                    <a:pt x="579968" y="647700"/>
                  </a:lnTo>
                  <a:lnTo>
                    <a:pt x="423866" y="647699"/>
                  </a:lnTo>
                  <a:lnTo>
                    <a:pt x="381846" y="639216"/>
                  </a:lnTo>
                  <a:lnTo>
                    <a:pt x="347532" y="616081"/>
                  </a:lnTo>
                  <a:lnTo>
                    <a:pt x="324397" y="581767"/>
                  </a:lnTo>
                  <a:lnTo>
                    <a:pt x="315914" y="539750"/>
                  </a:lnTo>
                  <a:lnTo>
                    <a:pt x="315914" y="107951"/>
                  </a:lnTo>
                  <a:lnTo>
                    <a:pt x="324397" y="65932"/>
                  </a:lnTo>
                  <a:lnTo>
                    <a:pt x="347532" y="31618"/>
                  </a:lnTo>
                  <a:lnTo>
                    <a:pt x="381846" y="8483"/>
                  </a:lnTo>
                  <a:lnTo>
                    <a:pt x="423865" y="0"/>
                  </a:lnTo>
                  <a:lnTo>
                    <a:pt x="1792287" y="0"/>
                  </a:lnTo>
                  <a:lnTo>
                    <a:pt x="1834305" y="8483"/>
                  </a:lnTo>
                  <a:lnTo>
                    <a:pt x="1868619" y="31618"/>
                  </a:lnTo>
                  <a:lnTo>
                    <a:pt x="1891754" y="65932"/>
                  </a:lnTo>
                  <a:lnTo>
                    <a:pt x="1900238" y="107951"/>
                  </a:lnTo>
                  <a:lnTo>
                    <a:pt x="1900237" y="539750"/>
                  </a:lnTo>
                  <a:lnTo>
                    <a:pt x="1891754" y="581767"/>
                  </a:lnTo>
                  <a:lnTo>
                    <a:pt x="1868619" y="616081"/>
                  </a:lnTo>
                  <a:lnTo>
                    <a:pt x="1834305" y="639216"/>
                  </a:lnTo>
                  <a:lnTo>
                    <a:pt x="1792286" y="647699"/>
                  </a:lnTo>
                  <a:lnTo>
                    <a:pt x="976050" y="647700"/>
                  </a:lnTo>
                  <a:lnTo>
                    <a:pt x="0" y="835021"/>
                  </a:lnTo>
                  <a:close/>
                </a:path>
                <a:path w="1900554" h="835025">
                  <a:moveTo>
                    <a:pt x="1900239" y="539750"/>
                  </a:move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033960" y="3924299"/>
              <a:ext cx="1900555" cy="835025"/>
            </a:xfrm>
            <a:custGeom>
              <a:rect l="l" t="t" r="r" b="b"/>
              <a:pathLst>
                <a:path w="1900554" h="835025">
                  <a:moveTo>
                    <a:pt x="315914" y="107952"/>
                  </a:moveTo>
                  <a:lnTo>
                    <a:pt x="324397" y="65932"/>
                  </a:lnTo>
                  <a:lnTo>
                    <a:pt x="347532" y="31618"/>
                  </a:lnTo>
                  <a:lnTo>
                    <a:pt x="381846" y="8483"/>
                  </a:lnTo>
                  <a:lnTo>
                    <a:pt x="423865" y="0"/>
                  </a:lnTo>
                  <a:lnTo>
                    <a:pt x="579968" y="0"/>
                  </a:lnTo>
                  <a:lnTo>
                    <a:pt x="976050" y="0"/>
                  </a:lnTo>
                  <a:lnTo>
                    <a:pt x="1792287" y="0"/>
                  </a:lnTo>
                  <a:lnTo>
                    <a:pt x="1834305" y="8483"/>
                  </a:lnTo>
                  <a:lnTo>
                    <a:pt x="1868619" y="31618"/>
                  </a:lnTo>
                  <a:lnTo>
                    <a:pt x="1891754" y="65932"/>
                  </a:lnTo>
                  <a:lnTo>
                    <a:pt x="1900238" y="107951"/>
                  </a:lnTo>
                  <a:lnTo>
                    <a:pt x="1900239" y="377825"/>
                  </a:lnTo>
                  <a:lnTo>
                    <a:pt x="1900239" y="539750"/>
                  </a:lnTo>
                  <a:lnTo>
                    <a:pt x="1891754" y="581767"/>
                  </a:lnTo>
                  <a:lnTo>
                    <a:pt x="1868619" y="616081"/>
                  </a:lnTo>
                  <a:lnTo>
                    <a:pt x="1834306" y="639216"/>
                  </a:lnTo>
                  <a:lnTo>
                    <a:pt x="1792286" y="647699"/>
                  </a:lnTo>
                  <a:lnTo>
                    <a:pt x="976050" y="647700"/>
                  </a:lnTo>
                  <a:lnTo>
                    <a:pt x="0" y="835021"/>
                  </a:lnTo>
                  <a:lnTo>
                    <a:pt x="579968" y="647700"/>
                  </a:lnTo>
                  <a:lnTo>
                    <a:pt x="423866" y="647700"/>
                  </a:lnTo>
                  <a:lnTo>
                    <a:pt x="381846" y="639216"/>
                  </a:lnTo>
                  <a:lnTo>
                    <a:pt x="347532" y="616081"/>
                  </a:lnTo>
                  <a:lnTo>
                    <a:pt x="324397" y="581767"/>
                  </a:lnTo>
                  <a:lnTo>
                    <a:pt x="315914" y="539747"/>
                  </a:lnTo>
                  <a:lnTo>
                    <a:pt x="315914" y="377825"/>
                  </a:lnTo>
                  <a:lnTo>
                    <a:pt x="315914" y="107952"/>
                  </a:lnTo>
                  <a:close/>
                </a:path>
              </a:pathLst>
            </a:custGeom>
            <a:ln w="28575">
              <a:solidFill>
                <a:srgbClr val="FF99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958339" y="4068445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solidFill>
                  <a:srgbClr val="003300"/>
                </a:solidFill>
                <a:latin typeface="Microsoft JhengHei"/>
                <a:cs typeface="Microsoft JhengHei"/>
              </a:rPr>
              <a:t>内部因素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13" name="object 13"/>
          <p:cNvSpPr txBox="1"/>
          <p:nvPr/>
        </p:nvSpPr>
        <p:spPr>
          <a:xfrm>
            <a:off x="5615940" y="4068445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solidFill>
                  <a:srgbClr val="003300"/>
                </a:solidFill>
                <a:latin typeface="Microsoft JhengHei"/>
                <a:cs typeface="Microsoft JhengHei"/>
              </a:rPr>
              <a:t>外在因素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39" y="691832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5">
                <a:latin typeface="MS Gothic"/>
                <a:cs typeface="MS Gothic"/>
              </a:rPr>
              <a:t>主要内</a:t>
            </a:r>
            <a:r>
              <a:rPr sz="4800" spc="-50">
                <a:latin typeface="MS Gothic"/>
                <a:cs typeface="MS Gothic"/>
              </a:rPr>
              <a:t>容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819398" y="1447799"/>
            <a:ext cx="2895600" cy="2853055"/>
          </a:xfrm>
          <a:custGeom>
            <a:rect l="l" t="t" r="r" b="b"/>
            <a:pathLst>
              <a:path w="2895600" h="2853054">
                <a:moveTo>
                  <a:pt x="1447799" y="0"/>
                </a:moveTo>
                <a:close/>
              </a:path>
              <a:path w="2895600" h="2853054">
                <a:moveTo>
                  <a:pt x="2895599" y="1426370"/>
                </a:moveTo>
                <a:lnTo>
                  <a:pt x="1" y="1426370"/>
                </a:lnTo>
                <a:lnTo>
                  <a:pt x="807" y="1378328"/>
                </a:lnTo>
                <a:lnTo>
                  <a:pt x="3207" y="1330686"/>
                </a:lnTo>
                <a:lnTo>
                  <a:pt x="7177" y="1283467"/>
                </a:lnTo>
                <a:lnTo>
                  <a:pt x="12690" y="1236695"/>
                </a:lnTo>
                <a:lnTo>
                  <a:pt x="19721" y="1190396"/>
                </a:lnTo>
                <a:lnTo>
                  <a:pt x="28246" y="1144594"/>
                </a:lnTo>
                <a:lnTo>
                  <a:pt x="38239" y="1099315"/>
                </a:lnTo>
                <a:lnTo>
                  <a:pt x="49674" y="1054583"/>
                </a:lnTo>
                <a:lnTo>
                  <a:pt x="62526" y="1010423"/>
                </a:lnTo>
                <a:lnTo>
                  <a:pt x="76770" y="966862"/>
                </a:lnTo>
                <a:lnTo>
                  <a:pt x="92381" y="923922"/>
                </a:lnTo>
                <a:lnTo>
                  <a:pt x="109332" y="881630"/>
                </a:lnTo>
                <a:lnTo>
                  <a:pt x="127600" y="840010"/>
                </a:lnTo>
                <a:lnTo>
                  <a:pt x="147158" y="799087"/>
                </a:lnTo>
                <a:lnTo>
                  <a:pt x="167981" y="758886"/>
                </a:lnTo>
                <a:lnTo>
                  <a:pt x="190043" y="719433"/>
                </a:lnTo>
                <a:lnTo>
                  <a:pt x="213321" y="680752"/>
                </a:lnTo>
                <a:lnTo>
                  <a:pt x="237787" y="642867"/>
                </a:lnTo>
                <a:lnTo>
                  <a:pt x="263417" y="605805"/>
                </a:lnTo>
                <a:lnTo>
                  <a:pt x="290186" y="569590"/>
                </a:lnTo>
                <a:lnTo>
                  <a:pt x="318067" y="534247"/>
                </a:lnTo>
                <a:lnTo>
                  <a:pt x="347037" y="499800"/>
                </a:lnTo>
                <a:lnTo>
                  <a:pt x="377068" y="466276"/>
                </a:lnTo>
                <a:lnTo>
                  <a:pt x="408137" y="433699"/>
                </a:lnTo>
                <a:lnTo>
                  <a:pt x="440218" y="402093"/>
                </a:lnTo>
                <a:lnTo>
                  <a:pt x="473285" y="371484"/>
                </a:lnTo>
                <a:lnTo>
                  <a:pt x="507313" y="341897"/>
                </a:lnTo>
                <a:lnTo>
                  <a:pt x="542277" y="313356"/>
                </a:lnTo>
                <a:lnTo>
                  <a:pt x="578151" y="285887"/>
                </a:lnTo>
                <a:lnTo>
                  <a:pt x="614911" y="259515"/>
                </a:lnTo>
                <a:lnTo>
                  <a:pt x="652530" y="234264"/>
                </a:lnTo>
                <a:lnTo>
                  <a:pt x="690983" y="210160"/>
                </a:lnTo>
                <a:lnTo>
                  <a:pt x="730246" y="187228"/>
                </a:lnTo>
                <a:lnTo>
                  <a:pt x="770292" y="165492"/>
                </a:lnTo>
                <a:lnTo>
                  <a:pt x="811096" y="144977"/>
                </a:lnTo>
                <a:lnTo>
                  <a:pt x="852634" y="125709"/>
                </a:lnTo>
                <a:lnTo>
                  <a:pt x="894879" y="107712"/>
                </a:lnTo>
                <a:lnTo>
                  <a:pt x="937807" y="91011"/>
                </a:lnTo>
                <a:lnTo>
                  <a:pt x="981392" y="75632"/>
                </a:lnTo>
                <a:lnTo>
                  <a:pt x="1025608" y="61598"/>
                </a:lnTo>
                <a:lnTo>
                  <a:pt x="1070431" y="48936"/>
                </a:lnTo>
                <a:lnTo>
                  <a:pt x="1115835" y="37671"/>
                </a:lnTo>
                <a:lnTo>
                  <a:pt x="1161795" y="27826"/>
                </a:lnTo>
                <a:lnTo>
                  <a:pt x="1208285" y="19427"/>
                </a:lnTo>
                <a:lnTo>
                  <a:pt x="1255280" y="12500"/>
                </a:lnTo>
                <a:lnTo>
                  <a:pt x="1302754" y="7068"/>
                </a:lnTo>
                <a:lnTo>
                  <a:pt x="1350684" y="3158"/>
                </a:lnTo>
                <a:lnTo>
                  <a:pt x="1399043" y="793"/>
                </a:lnTo>
                <a:lnTo>
                  <a:pt x="1447799" y="0"/>
                </a:lnTo>
                <a:lnTo>
                  <a:pt x="1496562" y="793"/>
                </a:lnTo>
                <a:lnTo>
                  <a:pt x="1544920" y="3158"/>
                </a:lnTo>
                <a:lnTo>
                  <a:pt x="1592849" y="7069"/>
                </a:lnTo>
                <a:lnTo>
                  <a:pt x="1640324" y="12500"/>
                </a:lnTo>
                <a:lnTo>
                  <a:pt x="1687319" y="19428"/>
                </a:lnTo>
                <a:lnTo>
                  <a:pt x="1733809" y="27826"/>
                </a:lnTo>
                <a:lnTo>
                  <a:pt x="1779768" y="37671"/>
                </a:lnTo>
                <a:lnTo>
                  <a:pt x="1825172" y="48937"/>
                </a:lnTo>
                <a:lnTo>
                  <a:pt x="1869995" y="61599"/>
                </a:lnTo>
                <a:lnTo>
                  <a:pt x="1914211" y="75632"/>
                </a:lnTo>
                <a:lnTo>
                  <a:pt x="1957796" y="91012"/>
                </a:lnTo>
                <a:lnTo>
                  <a:pt x="2000724" y="107712"/>
                </a:lnTo>
                <a:lnTo>
                  <a:pt x="2042969" y="125709"/>
                </a:lnTo>
                <a:lnTo>
                  <a:pt x="2084506" y="144978"/>
                </a:lnTo>
                <a:lnTo>
                  <a:pt x="2125311" y="165493"/>
                </a:lnTo>
                <a:lnTo>
                  <a:pt x="2165357" y="187229"/>
                </a:lnTo>
                <a:lnTo>
                  <a:pt x="2204620" y="210161"/>
                </a:lnTo>
                <a:lnTo>
                  <a:pt x="2243073" y="234266"/>
                </a:lnTo>
                <a:lnTo>
                  <a:pt x="2280692" y="259516"/>
                </a:lnTo>
                <a:lnTo>
                  <a:pt x="2317451" y="285889"/>
                </a:lnTo>
                <a:lnTo>
                  <a:pt x="2353326" y="313357"/>
                </a:lnTo>
                <a:lnTo>
                  <a:pt x="2388289" y="341898"/>
                </a:lnTo>
                <a:lnTo>
                  <a:pt x="2422317" y="371485"/>
                </a:lnTo>
                <a:lnTo>
                  <a:pt x="2455384" y="402094"/>
                </a:lnTo>
                <a:lnTo>
                  <a:pt x="2487465" y="433700"/>
                </a:lnTo>
                <a:lnTo>
                  <a:pt x="2518534" y="466278"/>
                </a:lnTo>
                <a:lnTo>
                  <a:pt x="2548566" y="499802"/>
                </a:lnTo>
                <a:lnTo>
                  <a:pt x="2577535" y="534248"/>
                </a:lnTo>
                <a:lnTo>
                  <a:pt x="2605416" y="569592"/>
                </a:lnTo>
                <a:lnTo>
                  <a:pt x="2632185" y="605807"/>
                </a:lnTo>
                <a:lnTo>
                  <a:pt x="2657815" y="642869"/>
                </a:lnTo>
                <a:lnTo>
                  <a:pt x="2682281" y="680753"/>
                </a:lnTo>
                <a:lnTo>
                  <a:pt x="2705558" y="719435"/>
                </a:lnTo>
                <a:lnTo>
                  <a:pt x="2727621" y="758888"/>
                </a:lnTo>
                <a:lnTo>
                  <a:pt x="2748444" y="799089"/>
                </a:lnTo>
                <a:lnTo>
                  <a:pt x="2768002" y="840011"/>
                </a:lnTo>
                <a:lnTo>
                  <a:pt x="2786269" y="881631"/>
                </a:lnTo>
                <a:lnTo>
                  <a:pt x="2803221" y="923924"/>
                </a:lnTo>
                <a:lnTo>
                  <a:pt x="2818831" y="966863"/>
                </a:lnTo>
                <a:lnTo>
                  <a:pt x="2833075" y="1010425"/>
                </a:lnTo>
                <a:lnTo>
                  <a:pt x="2845927" y="1054585"/>
                </a:lnTo>
                <a:lnTo>
                  <a:pt x="2857362" y="1099316"/>
                </a:lnTo>
                <a:lnTo>
                  <a:pt x="2867355" y="1144595"/>
                </a:lnTo>
                <a:lnTo>
                  <a:pt x="2875880" y="1190397"/>
                </a:lnTo>
                <a:lnTo>
                  <a:pt x="2882911" y="1236696"/>
                </a:lnTo>
                <a:lnTo>
                  <a:pt x="2888424" y="1283468"/>
                </a:lnTo>
                <a:lnTo>
                  <a:pt x="2892394" y="1330688"/>
                </a:lnTo>
                <a:lnTo>
                  <a:pt x="2894794" y="1378330"/>
                </a:lnTo>
                <a:lnTo>
                  <a:pt x="2895599" y="1426370"/>
                </a:lnTo>
                <a:close/>
              </a:path>
              <a:path w="2895600" h="2853054">
                <a:moveTo>
                  <a:pt x="1447799" y="2852737"/>
                </a:moveTo>
                <a:lnTo>
                  <a:pt x="1399039" y="2851943"/>
                </a:lnTo>
                <a:lnTo>
                  <a:pt x="1350681" y="2849578"/>
                </a:lnTo>
                <a:lnTo>
                  <a:pt x="1302752" y="2845668"/>
                </a:lnTo>
                <a:lnTo>
                  <a:pt x="1255277" y="2840236"/>
                </a:lnTo>
                <a:lnTo>
                  <a:pt x="1208282" y="2833309"/>
                </a:lnTo>
                <a:lnTo>
                  <a:pt x="1161793" y="2824910"/>
                </a:lnTo>
                <a:lnTo>
                  <a:pt x="1115833" y="2815066"/>
                </a:lnTo>
                <a:lnTo>
                  <a:pt x="1070429" y="2803800"/>
                </a:lnTo>
                <a:lnTo>
                  <a:pt x="1025606" y="2791138"/>
                </a:lnTo>
                <a:lnTo>
                  <a:pt x="981390" y="2777105"/>
                </a:lnTo>
                <a:lnTo>
                  <a:pt x="937805" y="2761725"/>
                </a:lnTo>
                <a:lnTo>
                  <a:pt x="894877" y="2745025"/>
                </a:lnTo>
                <a:lnTo>
                  <a:pt x="852632" y="2727028"/>
                </a:lnTo>
                <a:lnTo>
                  <a:pt x="811094" y="2707759"/>
                </a:lnTo>
                <a:lnTo>
                  <a:pt x="770290" y="2687244"/>
                </a:lnTo>
                <a:lnTo>
                  <a:pt x="730243" y="2665508"/>
                </a:lnTo>
                <a:lnTo>
                  <a:pt x="690981" y="2642576"/>
                </a:lnTo>
                <a:lnTo>
                  <a:pt x="652527" y="2618471"/>
                </a:lnTo>
                <a:lnTo>
                  <a:pt x="614908" y="2593221"/>
                </a:lnTo>
                <a:lnTo>
                  <a:pt x="578149" y="2566849"/>
                </a:lnTo>
                <a:lnTo>
                  <a:pt x="542275" y="2539380"/>
                </a:lnTo>
                <a:lnTo>
                  <a:pt x="507311" y="2510839"/>
                </a:lnTo>
                <a:lnTo>
                  <a:pt x="473283" y="2481252"/>
                </a:lnTo>
                <a:lnTo>
                  <a:pt x="440216" y="2450643"/>
                </a:lnTo>
                <a:lnTo>
                  <a:pt x="408135" y="2419037"/>
                </a:lnTo>
                <a:lnTo>
                  <a:pt x="377066" y="2386460"/>
                </a:lnTo>
                <a:lnTo>
                  <a:pt x="347034" y="2352935"/>
                </a:lnTo>
                <a:lnTo>
                  <a:pt x="318065" y="2318489"/>
                </a:lnTo>
                <a:lnTo>
                  <a:pt x="290184" y="2283146"/>
                </a:lnTo>
                <a:lnTo>
                  <a:pt x="263415" y="2246931"/>
                </a:lnTo>
                <a:lnTo>
                  <a:pt x="237785" y="2209868"/>
                </a:lnTo>
                <a:lnTo>
                  <a:pt x="213319" y="2171984"/>
                </a:lnTo>
                <a:lnTo>
                  <a:pt x="190041" y="2133303"/>
                </a:lnTo>
                <a:lnTo>
                  <a:pt x="167979" y="2093850"/>
                </a:lnTo>
                <a:lnTo>
                  <a:pt x="147156" y="2053649"/>
                </a:lnTo>
                <a:lnTo>
                  <a:pt x="127598" y="2012726"/>
                </a:lnTo>
                <a:lnTo>
                  <a:pt x="109331" y="1971106"/>
                </a:lnTo>
                <a:lnTo>
                  <a:pt x="92379" y="1928814"/>
                </a:lnTo>
                <a:lnTo>
                  <a:pt x="76768" y="1885874"/>
                </a:lnTo>
                <a:lnTo>
                  <a:pt x="62524" y="1842312"/>
                </a:lnTo>
                <a:lnTo>
                  <a:pt x="49672" y="1798153"/>
                </a:lnTo>
                <a:lnTo>
                  <a:pt x="38237" y="1753421"/>
                </a:lnTo>
                <a:lnTo>
                  <a:pt x="28244" y="1708142"/>
                </a:lnTo>
                <a:lnTo>
                  <a:pt x="19720" y="1662341"/>
                </a:lnTo>
                <a:lnTo>
                  <a:pt x="12688" y="1616041"/>
                </a:lnTo>
                <a:lnTo>
                  <a:pt x="7175" y="1569269"/>
                </a:lnTo>
                <a:lnTo>
                  <a:pt x="3205" y="1522050"/>
                </a:lnTo>
                <a:lnTo>
                  <a:pt x="805" y="1474408"/>
                </a:lnTo>
                <a:lnTo>
                  <a:pt x="0" y="1426368"/>
                </a:lnTo>
                <a:lnTo>
                  <a:pt x="2895599" y="1426370"/>
                </a:lnTo>
                <a:lnTo>
                  <a:pt x="2894793" y="1474408"/>
                </a:lnTo>
                <a:lnTo>
                  <a:pt x="2892393" y="1522050"/>
                </a:lnTo>
                <a:lnTo>
                  <a:pt x="2888424" y="1569270"/>
                </a:lnTo>
                <a:lnTo>
                  <a:pt x="2882911" y="1616041"/>
                </a:lnTo>
                <a:lnTo>
                  <a:pt x="2875879" y="1662341"/>
                </a:lnTo>
                <a:lnTo>
                  <a:pt x="2867354" y="1708142"/>
                </a:lnTo>
                <a:lnTo>
                  <a:pt x="2857362" y="1753422"/>
                </a:lnTo>
                <a:lnTo>
                  <a:pt x="2845927" y="1798153"/>
                </a:lnTo>
                <a:lnTo>
                  <a:pt x="2833074" y="1842313"/>
                </a:lnTo>
                <a:lnTo>
                  <a:pt x="2818830" y="1885875"/>
                </a:lnTo>
                <a:lnTo>
                  <a:pt x="2803220" y="1928814"/>
                </a:lnTo>
                <a:lnTo>
                  <a:pt x="2786268" y="1971106"/>
                </a:lnTo>
                <a:lnTo>
                  <a:pt x="2768001" y="2012726"/>
                </a:lnTo>
                <a:lnTo>
                  <a:pt x="2748443" y="2053649"/>
                </a:lnTo>
                <a:lnTo>
                  <a:pt x="2727620" y="2093850"/>
                </a:lnTo>
                <a:lnTo>
                  <a:pt x="2705557" y="2133303"/>
                </a:lnTo>
                <a:lnTo>
                  <a:pt x="2682280" y="2171985"/>
                </a:lnTo>
                <a:lnTo>
                  <a:pt x="2657814" y="2209869"/>
                </a:lnTo>
                <a:lnTo>
                  <a:pt x="2632184" y="2246931"/>
                </a:lnTo>
                <a:lnTo>
                  <a:pt x="2605415" y="2283146"/>
                </a:lnTo>
                <a:lnTo>
                  <a:pt x="2577533" y="2318489"/>
                </a:lnTo>
                <a:lnTo>
                  <a:pt x="2548564" y="2352936"/>
                </a:lnTo>
                <a:lnTo>
                  <a:pt x="2518532" y="2386460"/>
                </a:lnTo>
                <a:lnTo>
                  <a:pt x="2487463" y="2419038"/>
                </a:lnTo>
                <a:lnTo>
                  <a:pt x="2455383" y="2450643"/>
                </a:lnTo>
                <a:lnTo>
                  <a:pt x="2422316" y="2481252"/>
                </a:lnTo>
                <a:lnTo>
                  <a:pt x="2388288" y="2510839"/>
                </a:lnTo>
                <a:lnTo>
                  <a:pt x="2353324" y="2539380"/>
                </a:lnTo>
                <a:lnTo>
                  <a:pt x="2317450" y="2566849"/>
                </a:lnTo>
                <a:lnTo>
                  <a:pt x="2280690" y="2593221"/>
                </a:lnTo>
                <a:lnTo>
                  <a:pt x="2243071" y="2618472"/>
                </a:lnTo>
                <a:lnTo>
                  <a:pt x="2204618" y="2642576"/>
                </a:lnTo>
                <a:lnTo>
                  <a:pt x="2165355" y="2665508"/>
                </a:lnTo>
                <a:lnTo>
                  <a:pt x="2125309" y="2687245"/>
                </a:lnTo>
                <a:lnTo>
                  <a:pt x="2084505" y="2707759"/>
                </a:lnTo>
                <a:lnTo>
                  <a:pt x="2042967" y="2727028"/>
                </a:lnTo>
                <a:lnTo>
                  <a:pt x="2000722" y="2745025"/>
                </a:lnTo>
                <a:lnTo>
                  <a:pt x="1957794" y="2761725"/>
                </a:lnTo>
                <a:lnTo>
                  <a:pt x="1914210" y="2777105"/>
                </a:lnTo>
                <a:lnTo>
                  <a:pt x="1869993" y="2791138"/>
                </a:lnTo>
                <a:lnTo>
                  <a:pt x="1825171" y="2803800"/>
                </a:lnTo>
                <a:lnTo>
                  <a:pt x="1779767" y="2815066"/>
                </a:lnTo>
                <a:lnTo>
                  <a:pt x="1733807" y="2824910"/>
                </a:lnTo>
                <a:lnTo>
                  <a:pt x="1687317" y="2833309"/>
                </a:lnTo>
                <a:lnTo>
                  <a:pt x="1640322" y="2840237"/>
                </a:lnTo>
                <a:lnTo>
                  <a:pt x="1592848" y="2845668"/>
                </a:lnTo>
                <a:lnTo>
                  <a:pt x="1544919" y="2849579"/>
                </a:lnTo>
                <a:lnTo>
                  <a:pt x="1496561" y="2851943"/>
                </a:lnTo>
                <a:lnTo>
                  <a:pt x="1447799" y="2852737"/>
                </a:lnTo>
                <a:close/>
              </a:path>
            </a:pathLst>
          </a:custGeom>
          <a:solidFill>
            <a:srgbClr val="E0BB20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606800" y="2221865"/>
            <a:ext cx="1549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52400">
              <a:lnSpc>
                <a:spcPct val="150000"/>
              </a:lnSpc>
              <a:spcBef>
                <a:spcPts val="100"/>
              </a:spcBef>
            </a:pPr>
            <a:r>
              <a:rPr sz="2400" b="1" spc="-15">
                <a:solidFill>
                  <a:srgbClr val="003300"/>
                </a:solidFill>
                <a:latin typeface="Microsoft JhengHei"/>
                <a:cs typeface="Microsoft JhengHei"/>
              </a:rPr>
              <a:t>学习动力</a:t>
            </a: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及影响因素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886197" y="3200399"/>
            <a:ext cx="2895600" cy="2819400"/>
          </a:xfrm>
          <a:custGeom>
            <a:rect l="l" t="t" r="r" b="b"/>
            <a:pathLst>
              <a:path w="2895600" h="2819400">
                <a:moveTo>
                  <a:pt x="2895599" y="1409700"/>
                </a:moveTo>
                <a:lnTo>
                  <a:pt x="1" y="1409700"/>
                </a:lnTo>
                <a:lnTo>
                  <a:pt x="807" y="1362221"/>
                </a:lnTo>
                <a:lnTo>
                  <a:pt x="3207" y="1315135"/>
                </a:lnTo>
                <a:lnTo>
                  <a:pt x="7177" y="1268468"/>
                </a:lnTo>
                <a:lnTo>
                  <a:pt x="12690" y="1222243"/>
                </a:lnTo>
                <a:lnTo>
                  <a:pt x="19722" y="1176484"/>
                </a:lnTo>
                <a:lnTo>
                  <a:pt x="28246" y="1131218"/>
                </a:lnTo>
                <a:lnTo>
                  <a:pt x="38239" y="1086468"/>
                </a:lnTo>
                <a:lnTo>
                  <a:pt x="49674" y="1042259"/>
                </a:lnTo>
                <a:lnTo>
                  <a:pt x="62526" y="998615"/>
                </a:lnTo>
                <a:lnTo>
                  <a:pt x="76771" y="955563"/>
                </a:lnTo>
                <a:lnTo>
                  <a:pt x="92381" y="913125"/>
                </a:lnTo>
                <a:lnTo>
                  <a:pt x="109333" y="871327"/>
                </a:lnTo>
                <a:lnTo>
                  <a:pt x="127600" y="830193"/>
                </a:lnTo>
                <a:lnTo>
                  <a:pt x="147158" y="789749"/>
                </a:lnTo>
                <a:lnTo>
                  <a:pt x="167981" y="750018"/>
                </a:lnTo>
                <a:lnTo>
                  <a:pt x="190044" y="711025"/>
                </a:lnTo>
                <a:lnTo>
                  <a:pt x="213321" y="672796"/>
                </a:lnTo>
                <a:lnTo>
                  <a:pt x="237787" y="635355"/>
                </a:lnTo>
                <a:lnTo>
                  <a:pt x="263417" y="598726"/>
                </a:lnTo>
                <a:lnTo>
                  <a:pt x="290186" y="562934"/>
                </a:lnTo>
                <a:lnTo>
                  <a:pt x="318068" y="528003"/>
                </a:lnTo>
                <a:lnTo>
                  <a:pt x="347037" y="493960"/>
                </a:lnTo>
                <a:lnTo>
                  <a:pt x="377069" y="460827"/>
                </a:lnTo>
                <a:lnTo>
                  <a:pt x="408138" y="428630"/>
                </a:lnTo>
                <a:lnTo>
                  <a:pt x="440218" y="397394"/>
                </a:lnTo>
                <a:lnTo>
                  <a:pt x="473285" y="367143"/>
                </a:lnTo>
                <a:lnTo>
                  <a:pt x="507313" y="337901"/>
                </a:lnTo>
                <a:lnTo>
                  <a:pt x="542277" y="309694"/>
                </a:lnTo>
                <a:lnTo>
                  <a:pt x="578152" y="282546"/>
                </a:lnTo>
                <a:lnTo>
                  <a:pt x="614911" y="256482"/>
                </a:lnTo>
                <a:lnTo>
                  <a:pt x="652530" y="231527"/>
                </a:lnTo>
                <a:lnTo>
                  <a:pt x="690983" y="207704"/>
                </a:lnTo>
                <a:lnTo>
                  <a:pt x="730246" y="185040"/>
                </a:lnTo>
                <a:lnTo>
                  <a:pt x="770292" y="163558"/>
                </a:lnTo>
                <a:lnTo>
                  <a:pt x="811097" y="143283"/>
                </a:lnTo>
                <a:lnTo>
                  <a:pt x="852634" y="124240"/>
                </a:lnTo>
                <a:lnTo>
                  <a:pt x="894880" y="106453"/>
                </a:lnTo>
                <a:lnTo>
                  <a:pt x="937807" y="89947"/>
                </a:lnTo>
                <a:lnTo>
                  <a:pt x="981392" y="74748"/>
                </a:lnTo>
                <a:lnTo>
                  <a:pt x="1025608" y="60879"/>
                </a:lnTo>
                <a:lnTo>
                  <a:pt x="1070431" y="48365"/>
                </a:lnTo>
                <a:lnTo>
                  <a:pt x="1115835" y="37231"/>
                </a:lnTo>
                <a:lnTo>
                  <a:pt x="1161794" y="27501"/>
                </a:lnTo>
                <a:lnTo>
                  <a:pt x="1208284" y="19201"/>
                </a:lnTo>
                <a:lnTo>
                  <a:pt x="1255279" y="12354"/>
                </a:lnTo>
                <a:lnTo>
                  <a:pt x="1302753" y="6986"/>
                </a:lnTo>
                <a:lnTo>
                  <a:pt x="1350681" y="3121"/>
                </a:lnTo>
                <a:lnTo>
                  <a:pt x="1399039" y="784"/>
                </a:lnTo>
                <a:lnTo>
                  <a:pt x="1447800" y="0"/>
                </a:lnTo>
                <a:lnTo>
                  <a:pt x="1496561" y="784"/>
                </a:lnTo>
                <a:lnTo>
                  <a:pt x="1544919" y="3121"/>
                </a:lnTo>
                <a:lnTo>
                  <a:pt x="1592848" y="6986"/>
                </a:lnTo>
                <a:lnTo>
                  <a:pt x="1640323" y="12354"/>
                </a:lnTo>
                <a:lnTo>
                  <a:pt x="1687318" y="19201"/>
                </a:lnTo>
                <a:lnTo>
                  <a:pt x="1733808" y="27501"/>
                </a:lnTo>
                <a:lnTo>
                  <a:pt x="1779768" y="37231"/>
                </a:lnTo>
                <a:lnTo>
                  <a:pt x="1825172" y="48365"/>
                </a:lnTo>
                <a:lnTo>
                  <a:pt x="1869995" y="60879"/>
                </a:lnTo>
                <a:lnTo>
                  <a:pt x="1914211" y="74748"/>
                </a:lnTo>
                <a:lnTo>
                  <a:pt x="1957796" y="89948"/>
                </a:lnTo>
                <a:lnTo>
                  <a:pt x="2000724" y="106454"/>
                </a:lnTo>
                <a:lnTo>
                  <a:pt x="2042969" y="124240"/>
                </a:lnTo>
                <a:lnTo>
                  <a:pt x="2084507" y="143284"/>
                </a:lnTo>
                <a:lnTo>
                  <a:pt x="2125311" y="163559"/>
                </a:lnTo>
                <a:lnTo>
                  <a:pt x="2165357" y="185041"/>
                </a:lnTo>
                <a:lnTo>
                  <a:pt x="2204620" y="207705"/>
                </a:lnTo>
                <a:lnTo>
                  <a:pt x="2243073" y="231528"/>
                </a:lnTo>
                <a:lnTo>
                  <a:pt x="2280692" y="256484"/>
                </a:lnTo>
                <a:lnTo>
                  <a:pt x="2317452" y="282548"/>
                </a:lnTo>
                <a:lnTo>
                  <a:pt x="2353326" y="309696"/>
                </a:lnTo>
                <a:lnTo>
                  <a:pt x="2388290" y="337903"/>
                </a:lnTo>
                <a:lnTo>
                  <a:pt x="2422318" y="367144"/>
                </a:lnTo>
                <a:lnTo>
                  <a:pt x="2455385" y="397395"/>
                </a:lnTo>
                <a:lnTo>
                  <a:pt x="2487465" y="428632"/>
                </a:lnTo>
                <a:lnTo>
                  <a:pt x="2518534" y="460829"/>
                </a:lnTo>
                <a:lnTo>
                  <a:pt x="2548566" y="493961"/>
                </a:lnTo>
                <a:lnTo>
                  <a:pt x="2577535" y="528005"/>
                </a:lnTo>
                <a:lnTo>
                  <a:pt x="2605417" y="562935"/>
                </a:lnTo>
                <a:lnTo>
                  <a:pt x="2632185" y="598727"/>
                </a:lnTo>
                <a:lnTo>
                  <a:pt x="2657815" y="635356"/>
                </a:lnTo>
                <a:lnTo>
                  <a:pt x="2682281" y="672798"/>
                </a:lnTo>
                <a:lnTo>
                  <a:pt x="2705559" y="711027"/>
                </a:lnTo>
                <a:lnTo>
                  <a:pt x="2727621" y="750019"/>
                </a:lnTo>
                <a:lnTo>
                  <a:pt x="2748444" y="789750"/>
                </a:lnTo>
                <a:lnTo>
                  <a:pt x="2768002" y="830195"/>
                </a:lnTo>
                <a:lnTo>
                  <a:pt x="2786269" y="871328"/>
                </a:lnTo>
                <a:lnTo>
                  <a:pt x="2803221" y="913126"/>
                </a:lnTo>
                <a:lnTo>
                  <a:pt x="2818831" y="955564"/>
                </a:lnTo>
                <a:lnTo>
                  <a:pt x="2833075" y="998617"/>
                </a:lnTo>
                <a:lnTo>
                  <a:pt x="2845927" y="1042260"/>
                </a:lnTo>
                <a:lnTo>
                  <a:pt x="2857362" y="1086469"/>
                </a:lnTo>
                <a:lnTo>
                  <a:pt x="2867355" y="1131219"/>
                </a:lnTo>
                <a:lnTo>
                  <a:pt x="2875880" y="1176486"/>
                </a:lnTo>
                <a:lnTo>
                  <a:pt x="2882911" y="1222244"/>
                </a:lnTo>
                <a:lnTo>
                  <a:pt x="2888424" y="1268469"/>
                </a:lnTo>
                <a:lnTo>
                  <a:pt x="2892394" y="1315137"/>
                </a:lnTo>
                <a:lnTo>
                  <a:pt x="2894794" y="1362222"/>
                </a:lnTo>
                <a:lnTo>
                  <a:pt x="2895599" y="1409700"/>
                </a:lnTo>
                <a:close/>
              </a:path>
              <a:path w="2895600" h="2819400">
                <a:moveTo>
                  <a:pt x="1447800" y="2819399"/>
                </a:moveTo>
                <a:lnTo>
                  <a:pt x="1399039" y="2818614"/>
                </a:lnTo>
                <a:lnTo>
                  <a:pt x="1350681" y="2816277"/>
                </a:lnTo>
                <a:lnTo>
                  <a:pt x="1302752" y="2812413"/>
                </a:lnTo>
                <a:lnTo>
                  <a:pt x="1255277" y="2807045"/>
                </a:lnTo>
                <a:lnTo>
                  <a:pt x="1208282" y="2800198"/>
                </a:lnTo>
                <a:lnTo>
                  <a:pt x="1161793" y="2791898"/>
                </a:lnTo>
                <a:lnTo>
                  <a:pt x="1115833" y="2782168"/>
                </a:lnTo>
                <a:lnTo>
                  <a:pt x="1070429" y="2771034"/>
                </a:lnTo>
                <a:lnTo>
                  <a:pt x="1025606" y="2758520"/>
                </a:lnTo>
                <a:lnTo>
                  <a:pt x="981390" y="2744651"/>
                </a:lnTo>
                <a:lnTo>
                  <a:pt x="937805" y="2729451"/>
                </a:lnTo>
                <a:lnTo>
                  <a:pt x="894877" y="2712946"/>
                </a:lnTo>
                <a:lnTo>
                  <a:pt x="852632" y="2695159"/>
                </a:lnTo>
                <a:lnTo>
                  <a:pt x="811094" y="2676116"/>
                </a:lnTo>
                <a:lnTo>
                  <a:pt x="770290" y="2655841"/>
                </a:lnTo>
                <a:lnTo>
                  <a:pt x="730244" y="2634359"/>
                </a:lnTo>
                <a:lnTo>
                  <a:pt x="690981" y="2611694"/>
                </a:lnTo>
                <a:lnTo>
                  <a:pt x="652528" y="2587872"/>
                </a:lnTo>
                <a:lnTo>
                  <a:pt x="614909" y="2562916"/>
                </a:lnTo>
                <a:lnTo>
                  <a:pt x="578149" y="2536852"/>
                </a:lnTo>
                <a:lnTo>
                  <a:pt x="542275" y="2509704"/>
                </a:lnTo>
                <a:lnTo>
                  <a:pt x="507311" y="2481497"/>
                </a:lnTo>
                <a:lnTo>
                  <a:pt x="473283" y="2452256"/>
                </a:lnTo>
                <a:lnTo>
                  <a:pt x="440216" y="2422004"/>
                </a:lnTo>
                <a:lnTo>
                  <a:pt x="408135" y="2390768"/>
                </a:lnTo>
                <a:lnTo>
                  <a:pt x="377066" y="2358571"/>
                </a:lnTo>
                <a:lnTo>
                  <a:pt x="347035" y="2325438"/>
                </a:lnTo>
                <a:lnTo>
                  <a:pt x="318065" y="2291395"/>
                </a:lnTo>
                <a:lnTo>
                  <a:pt x="290184" y="2256464"/>
                </a:lnTo>
                <a:lnTo>
                  <a:pt x="263415" y="2220673"/>
                </a:lnTo>
                <a:lnTo>
                  <a:pt x="237785" y="2184043"/>
                </a:lnTo>
                <a:lnTo>
                  <a:pt x="213319" y="2146602"/>
                </a:lnTo>
                <a:lnTo>
                  <a:pt x="190041" y="2108373"/>
                </a:lnTo>
                <a:lnTo>
                  <a:pt x="167979" y="2069380"/>
                </a:lnTo>
                <a:lnTo>
                  <a:pt x="147156" y="2029650"/>
                </a:lnTo>
                <a:lnTo>
                  <a:pt x="127598" y="1989205"/>
                </a:lnTo>
                <a:lnTo>
                  <a:pt x="109330" y="1948071"/>
                </a:lnTo>
                <a:lnTo>
                  <a:pt x="92379" y="1906273"/>
                </a:lnTo>
                <a:lnTo>
                  <a:pt x="76768" y="1863836"/>
                </a:lnTo>
                <a:lnTo>
                  <a:pt x="62524" y="1820783"/>
                </a:lnTo>
                <a:lnTo>
                  <a:pt x="49672" y="1777139"/>
                </a:lnTo>
                <a:lnTo>
                  <a:pt x="38237" y="1732931"/>
                </a:lnTo>
                <a:lnTo>
                  <a:pt x="28244" y="1688180"/>
                </a:lnTo>
                <a:lnTo>
                  <a:pt x="19720" y="1642914"/>
                </a:lnTo>
                <a:lnTo>
                  <a:pt x="12688" y="1597156"/>
                </a:lnTo>
                <a:lnTo>
                  <a:pt x="7175" y="1550931"/>
                </a:lnTo>
                <a:lnTo>
                  <a:pt x="3205" y="1504263"/>
                </a:lnTo>
                <a:lnTo>
                  <a:pt x="805" y="1457178"/>
                </a:lnTo>
                <a:lnTo>
                  <a:pt x="0" y="1409699"/>
                </a:lnTo>
                <a:lnTo>
                  <a:pt x="2895599" y="1409700"/>
                </a:lnTo>
                <a:lnTo>
                  <a:pt x="2894793" y="1457178"/>
                </a:lnTo>
                <a:lnTo>
                  <a:pt x="2892393" y="1504263"/>
                </a:lnTo>
                <a:lnTo>
                  <a:pt x="2888423" y="1550931"/>
                </a:lnTo>
                <a:lnTo>
                  <a:pt x="2882910" y="1597156"/>
                </a:lnTo>
                <a:lnTo>
                  <a:pt x="2875879" y="1642914"/>
                </a:lnTo>
                <a:lnTo>
                  <a:pt x="2867354" y="1688181"/>
                </a:lnTo>
                <a:lnTo>
                  <a:pt x="2857361" y="1732931"/>
                </a:lnTo>
                <a:lnTo>
                  <a:pt x="2845926" y="1777140"/>
                </a:lnTo>
                <a:lnTo>
                  <a:pt x="2833074" y="1820783"/>
                </a:lnTo>
                <a:lnTo>
                  <a:pt x="2818830" y="1863836"/>
                </a:lnTo>
                <a:lnTo>
                  <a:pt x="2803219" y="1906274"/>
                </a:lnTo>
                <a:lnTo>
                  <a:pt x="2786268" y="1948072"/>
                </a:lnTo>
                <a:lnTo>
                  <a:pt x="2768000" y="1989205"/>
                </a:lnTo>
                <a:lnTo>
                  <a:pt x="2748443" y="2029650"/>
                </a:lnTo>
                <a:lnTo>
                  <a:pt x="2727620" y="2069381"/>
                </a:lnTo>
                <a:lnTo>
                  <a:pt x="2705557" y="2108373"/>
                </a:lnTo>
                <a:lnTo>
                  <a:pt x="2682280" y="2146602"/>
                </a:lnTo>
                <a:lnTo>
                  <a:pt x="2657813" y="2184044"/>
                </a:lnTo>
                <a:lnTo>
                  <a:pt x="2632183" y="2220673"/>
                </a:lnTo>
                <a:lnTo>
                  <a:pt x="2605415" y="2256465"/>
                </a:lnTo>
                <a:lnTo>
                  <a:pt x="2577533" y="2291395"/>
                </a:lnTo>
                <a:lnTo>
                  <a:pt x="2548564" y="2325439"/>
                </a:lnTo>
                <a:lnTo>
                  <a:pt x="2518532" y="2358571"/>
                </a:lnTo>
                <a:lnTo>
                  <a:pt x="2487463" y="2390768"/>
                </a:lnTo>
                <a:lnTo>
                  <a:pt x="2455383" y="2422004"/>
                </a:lnTo>
                <a:lnTo>
                  <a:pt x="2422316" y="2452256"/>
                </a:lnTo>
                <a:lnTo>
                  <a:pt x="2388288" y="2481497"/>
                </a:lnTo>
                <a:lnTo>
                  <a:pt x="2353324" y="2509704"/>
                </a:lnTo>
                <a:lnTo>
                  <a:pt x="2317450" y="2536852"/>
                </a:lnTo>
                <a:lnTo>
                  <a:pt x="2280690" y="2562916"/>
                </a:lnTo>
                <a:lnTo>
                  <a:pt x="2243072" y="2587872"/>
                </a:lnTo>
                <a:lnTo>
                  <a:pt x="2204618" y="2611694"/>
                </a:lnTo>
                <a:lnTo>
                  <a:pt x="2165356" y="2634359"/>
                </a:lnTo>
                <a:lnTo>
                  <a:pt x="2125310" y="2655841"/>
                </a:lnTo>
                <a:lnTo>
                  <a:pt x="2084505" y="2676116"/>
                </a:lnTo>
                <a:lnTo>
                  <a:pt x="2042967" y="2695159"/>
                </a:lnTo>
                <a:lnTo>
                  <a:pt x="2000722" y="2712946"/>
                </a:lnTo>
                <a:lnTo>
                  <a:pt x="1957794" y="2729451"/>
                </a:lnTo>
                <a:lnTo>
                  <a:pt x="1914210" y="2744651"/>
                </a:lnTo>
                <a:lnTo>
                  <a:pt x="1869993" y="2758520"/>
                </a:lnTo>
                <a:lnTo>
                  <a:pt x="1825170" y="2771034"/>
                </a:lnTo>
                <a:lnTo>
                  <a:pt x="1779767" y="2782168"/>
                </a:lnTo>
                <a:lnTo>
                  <a:pt x="1733807" y="2791898"/>
                </a:lnTo>
                <a:lnTo>
                  <a:pt x="1687317" y="2800198"/>
                </a:lnTo>
                <a:lnTo>
                  <a:pt x="1640322" y="2807045"/>
                </a:lnTo>
                <a:lnTo>
                  <a:pt x="1592848" y="2812413"/>
                </a:lnTo>
                <a:lnTo>
                  <a:pt x="1544919" y="2816278"/>
                </a:lnTo>
                <a:lnTo>
                  <a:pt x="1496561" y="2818615"/>
                </a:lnTo>
                <a:lnTo>
                  <a:pt x="1447800" y="2819399"/>
                </a:lnTo>
                <a:close/>
              </a:path>
            </a:pathLst>
          </a:custGeom>
          <a:solidFill>
            <a:srgbClr val="9885A3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4574540" y="4233545"/>
            <a:ext cx="1854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如何激发学生的学习动力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752597" y="3200399"/>
            <a:ext cx="2795905" cy="2819400"/>
          </a:xfrm>
          <a:custGeom>
            <a:rect l="l" t="t" r="r" b="b"/>
            <a:pathLst>
              <a:path w="2795904" h="2819400">
                <a:moveTo>
                  <a:pt x="2795587" y="1409700"/>
                </a:moveTo>
                <a:lnTo>
                  <a:pt x="1" y="1409700"/>
                </a:lnTo>
                <a:lnTo>
                  <a:pt x="812" y="1361235"/>
                </a:lnTo>
                <a:lnTo>
                  <a:pt x="3226" y="1313182"/>
                </a:lnTo>
                <a:lnTo>
                  <a:pt x="7218" y="1265565"/>
                </a:lnTo>
                <a:lnTo>
                  <a:pt x="12762" y="1218411"/>
                </a:lnTo>
                <a:lnTo>
                  <a:pt x="19831" y="1171745"/>
                </a:lnTo>
                <a:lnTo>
                  <a:pt x="28400" y="1125595"/>
                </a:lnTo>
                <a:lnTo>
                  <a:pt x="38442" y="1079986"/>
                </a:lnTo>
                <a:lnTo>
                  <a:pt x="49932" y="1034944"/>
                </a:lnTo>
                <a:lnTo>
                  <a:pt x="62844" y="990497"/>
                </a:lnTo>
                <a:lnTo>
                  <a:pt x="77151" y="946669"/>
                </a:lnTo>
                <a:lnTo>
                  <a:pt x="92827" y="903488"/>
                </a:lnTo>
                <a:lnTo>
                  <a:pt x="109847" y="860979"/>
                </a:lnTo>
                <a:lnTo>
                  <a:pt x="128185" y="819169"/>
                </a:lnTo>
                <a:lnTo>
                  <a:pt x="147814" y="778085"/>
                </a:lnTo>
                <a:lnTo>
                  <a:pt x="168708" y="737751"/>
                </a:lnTo>
                <a:lnTo>
                  <a:pt x="190842" y="698195"/>
                </a:lnTo>
                <a:lnTo>
                  <a:pt x="214189" y="659443"/>
                </a:lnTo>
                <a:lnTo>
                  <a:pt x="238724" y="621521"/>
                </a:lnTo>
                <a:lnTo>
                  <a:pt x="264419" y="584456"/>
                </a:lnTo>
                <a:lnTo>
                  <a:pt x="291250" y="548272"/>
                </a:lnTo>
                <a:lnTo>
                  <a:pt x="319191" y="512998"/>
                </a:lnTo>
                <a:lnTo>
                  <a:pt x="348214" y="478659"/>
                </a:lnTo>
                <a:lnTo>
                  <a:pt x="378295" y="445280"/>
                </a:lnTo>
                <a:lnTo>
                  <a:pt x="409407" y="412890"/>
                </a:lnTo>
                <a:lnTo>
                  <a:pt x="441524" y="381513"/>
                </a:lnTo>
                <a:lnTo>
                  <a:pt x="474621" y="351176"/>
                </a:lnTo>
                <a:lnTo>
                  <a:pt x="508670" y="321905"/>
                </a:lnTo>
                <a:lnTo>
                  <a:pt x="543647" y="293727"/>
                </a:lnTo>
                <a:lnTo>
                  <a:pt x="579524" y="266668"/>
                </a:lnTo>
                <a:lnTo>
                  <a:pt x="616277" y="240753"/>
                </a:lnTo>
                <a:lnTo>
                  <a:pt x="653879" y="216010"/>
                </a:lnTo>
                <a:lnTo>
                  <a:pt x="692304" y="192464"/>
                </a:lnTo>
                <a:lnTo>
                  <a:pt x="731526" y="170142"/>
                </a:lnTo>
                <a:lnTo>
                  <a:pt x="771518" y="149070"/>
                </a:lnTo>
                <a:lnTo>
                  <a:pt x="812256" y="129274"/>
                </a:lnTo>
                <a:lnTo>
                  <a:pt x="853713" y="110780"/>
                </a:lnTo>
                <a:lnTo>
                  <a:pt x="895862" y="93615"/>
                </a:lnTo>
                <a:lnTo>
                  <a:pt x="938679" y="77805"/>
                </a:lnTo>
                <a:lnTo>
                  <a:pt x="982136" y="63376"/>
                </a:lnTo>
                <a:lnTo>
                  <a:pt x="1026208" y="50355"/>
                </a:lnTo>
                <a:lnTo>
                  <a:pt x="1070869" y="38767"/>
                </a:lnTo>
                <a:lnTo>
                  <a:pt x="1116093" y="28639"/>
                </a:lnTo>
                <a:lnTo>
                  <a:pt x="1161853" y="19998"/>
                </a:lnTo>
                <a:lnTo>
                  <a:pt x="1208125" y="12868"/>
                </a:lnTo>
                <a:lnTo>
                  <a:pt x="1254880" y="7278"/>
                </a:lnTo>
                <a:lnTo>
                  <a:pt x="1302094" y="3252"/>
                </a:lnTo>
                <a:lnTo>
                  <a:pt x="1349740" y="817"/>
                </a:lnTo>
                <a:lnTo>
                  <a:pt x="1397794" y="0"/>
                </a:lnTo>
                <a:lnTo>
                  <a:pt x="1445845" y="817"/>
                </a:lnTo>
                <a:lnTo>
                  <a:pt x="1493494" y="3252"/>
                </a:lnTo>
                <a:lnTo>
                  <a:pt x="1540709" y="7278"/>
                </a:lnTo>
                <a:lnTo>
                  <a:pt x="1587466" y="12869"/>
                </a:lnTo>
                <a:lnTo>
                  <a:pt x="1633737" y="19998"/>
                </a:lnTo>
                <a:lnTo>
                  <a:pt x="1679498" y="28640"/>
                </a:lnTo>
                <a:lnTo>
                  <a:pt x="1724722" y="38768"/>
                </a:lnTo>
                <a:lnTo>
                  <a:pt x="1769383" y="50356"/>
                </a:lnTo>
                <a:lnTo>
                  <a:pt x="1813455" y="63377"/>
                </a:lnTo>
                <a:lnTo>
                  <a:pt x="1856913" y="77806"/>
                </a:lnTo>
                <a:lnTo>
                  <a:pt x="1899729" y="93616"/>
                </a:lnTo>
                <a:lnTo>
                  <a:pt x="1941879" y="110781"/>
                </a:lnTo>
                <a:lnTo>
                  <a:pt x="1983335" y="129275"/>
                </a:lnTo>
                <a:lnTo>
                  <a:pt x="2024073" y="149071"/>
                </a:lnTo>
                <a:lnTo>
                  <a:pt x="2064066" y="170143"/>
                </a:lnTo>
                <a:lnTo>
                  <a:pt x="2103287" y="192466"/>
                </a:lnTo>
                <a:lnTo>
                  <a:pt x="2141712" y="216011"/>
                </a:lnTo>
                <a:lnTo>
                  <a:pt x="2179314" y="240755"/>
                </a:lnTo>
                <a:lnTo>
                  <a:pt x="2216066" y="266669"/>
                </a:lnTo>
                <a:lnTo>
                  <a:pt x="2251944" y="293729"/>
                </a:lnTo>
                <a:lnTo>
                  <a:pt x="2286921" y="321907"/>
                </a:lnTo>
                <a:lnTo>
                  <a:pt x="2320970" y="351178"/>
                </a:lnTo>
                <a:lnTo>
                  <a:pt x="2354066" y="381515"/>
                </a:lnTo>
                <a:lnTo>
                  <a:pt x="2386183" y="412892"/>
                </a:lnTo>
                <a:lnTo>
                  <a:pt x="2417295" y="445283"/>
                </a:lnTo>
                <a:lnTo>
                  <a:pt x="2447376" y="478661"/>
                </a:lnTo>
                <a:lnTo>
                  <a:pt x="2476399" y="513000"/>
                </a:lnTo>
                <a:lnTo>
                  <a:pt x="2504340" y="548275"/>
                </a:lnTo>
                <a:lnTo>
                  <a:pt x="2531171" y="584458"/>
                </a:lnTo>
                <a:lnTo>
                  <a:pt x="2556866" y="621524"/>
                </a:lnTo>
                <a:lnTo>
                  <a:pt x="2581401" y="659446"/>
                </a:lnTo>
                <a:lnTo>
                  <a:pt x="2604748" y="698198"/>
                </a:lnTo>
                <a:lnTo>
                  <a:pt x="2626881" y="737754"/>
                </a:lnTo>
                <a:lnTo>
                  <a:pt x="2647775" y="778087"/>
                </a:lnTo>
                <a:lnTo>
                  <a:pt x="2667404" y="819172"/>
                </a:lnTo>
                <a:lnTo>
                  <a:pt x="2685742" y="860981"/>
                </a:lnTo>
                <a:lnTo>
                  <a:pt x="2702762" y="903490"/>
                </a:lnTo>
                <a:lnTo>
                  <a:pt x="2718438" y="946671"/>
                </a:lnTo>
                <a:lnTo>
                  <a:pt x="2732745" y="990499"/>
                </a:lnTo>
                <a:lnTo>
                  <a:pt x="2745657" y="1034946"/>
                </a:lnTo>
                <a:lnTo>
                  <a:pt x="2757147" y="1079987"/>
                </a:lnTo>
                <a:lnTo>
                  <a:pt x="2767189" y="1125596"/>
                </a:lnTo>
                <a:lnTo>
                  <a:pt x="2775758" y="1171747"/>
                </a:lnTo>
                <a:lnTo>
                  <a:pt x="2782827" y="1218412"/>
                </a:lnTo>
                <a:lnTo>
                  <a:pt x="2788371" y="1265566"/>
                </a:lnTo>
                <a:lnTo>
                  <a:pt x="2792363" y="1313183"/>
                </a:lnTo>
                <a:lnTo>
                  <a:pt x="2794777" y="1361237"/>
                </a:lnTo>
                <a:lnTo>
                  <a:pt x="2795587" y="1409700"/>
                </a:lnTo>
                <a:close/>
              </a:path>
              <a:path w="2795904" h="2819400">
                <a:moveTo>
                  <a:pt x="1397794" y="2819400"/>
                </a:moveTo>
                <a:lnTo>
                  <a:pt x="1349740" y="2818582"/>
                </a:lnTo>
                <a:lnTo>
                  <a:pt x="1302093" y="2816147"/>
                </a:lnTo>
                <a:lnTo>
                  <a:pt x="1254878" y="2812121"/>
                </a:lnTo>
                <a:lnTo>
                  <a:pt x="1208122" y="2806531"/>
                </a:lnTo>
                <a:lnTo>
                  <a:pt x="1161851" y="2799401"/>
                </a:lnTo>
                <a:lnTo>
                  <a:pt x="1116090" y="2790759"/>
                </a:lnTo>
                <a:lnTo>
                  <a:pt x="1070866" y="2780631"/>
                </a:lnTo>
                <a:lnTo>
                  <a:pt x="1026205" y="2769044"/>
                </a:lnTo>
                <a:lnTo>
                  <a:pt x="982133" y="2756022"/>
                </a:lnTo>
                <a:lnTo>
                  <a:pt x="938676" y="2741593"/>
                </a:lnTo>
                <a:lnTo>
                  <a:pt x="895859" y="2725783"/>
                </a:lnTo>
                <a:lnTo>
                  <a:pt x="853710" y="2708618"/>
                </a:lnTo>
                <a:lnTo>
                  <a:pt x="812253" y="2690125"/>
                </a:lnTo>
                <a:lnTo>
                  <a:pt x="771515" y="2670329"/>
                </a:lnTo>
                <a:lnTo>
                  <a:pt x="731522" y="2649256"/>
                </a:lnTo>
                <a:lnTo>
                  <a:pt x="692301" y="2626934"/>
                </a:lnTo>
                <a:lnTo>
                  <a:pt x="653876" y="2603388"/>
                </a:lnTo>
                <a:lnTo>
                  <a:pt x="616274" y="2578645"/>
                </a:lnTo>
                <a:lnTo>
                  <a:pt x="579521" y="2552730"/>
                </a:lnTo>
                <a:lnTo>
                  <a:pt x="543644" y="2525671"/>
                </a:lnTo>
                <a:lnTo>
                  <a:pt x="508667" y="2497493"/>
                </a:lnTo>
                <a:lnTo>
                  <a:pt x="474618" y="2468222"/>
                </a:lnTo>
                <a:lnTo>
                  <a:pt x="441521" y="2437885"/>
                </a:lnTo>
                <a:lnTo>
                  <a:pt x="409404" y="2406508"/>
                </a:lnTo>
                <a:lnTo>
                  <a:pt x="378292" y="2374117"/>
                </a:lnTo>
                <a:lnTo>
                  <a:pt x="348212" y="2340739"/>
                </a:lnTo>
                <a:lnTo>
                  <a:pt x="319188" y="2306400"/>
                </a:lnTo>
                <a:lnTo>
                  <a:pt x="291248" y="2271125"/>
                </a:lnTo>
                <a:lnTo>
                  <a:pt x="264417" y="2234942"/>
                </a:lnTo>
                <a:lnTo>
                  <a:pt x="238721" y="2197876"/>
                </a:lnTo>
                <a:lnTo>
                  <a:pt x="214187" y="2159954"/>
                </a:lnTo>
                <a:lnTo>
                  <a:pt x="190840" y="2121202"/>
                </a:lnTo>
                <a:lnTo>
                  <a:pt x="168706" y="2081646"/>
                </a:lnTo>
                <a:lnTo>
                  <a:pt x="147812" y="2041313"/>
                </a:lnTo>
                <a:lnTo>
                  <a:pt x="128183" y="2000228"/>
                </a:lnTo>
                <a:lnTo>
                  <a:pt x="109845" y="1958418"/>
                </a:lnTo>
                <a:lnTo>
                  <a:pt x="92825" y="1915910"/>
                </a:lnTo>
                <a:lnTo>
                  <a:pt x="77149" y="1872729"/>
                </a:lnTo>
                <a:lnTo>
                  <a:pt x="62842" y="1828901"/>
                </a:lnTo>
                <a:lnTo>
                  <a:pt x="49930" y="1784454"/>
                </a:lnTo>
                <a:lnTo>
                  <a:pt x="38440" y="1739412"/>
                </a:lnTo>
                <a:lnTo>
                  <a:pt x="28398" y="1693803"/>
                </a:lnTo>
                <a:lnTo>
                  <a:pt x="19829" y="1647653"/>
                </a:lnTo>
                <a:lnTo>
                  <a:pt x="12760" y="1600988"/>
                </a:lnTo>
                <a:lnTo>
                  <a:pt x="7216" y="1553833"/>
                </a:lnTo>
                <a:lnTo>
                  <a:pt x="3224" y="1506216"/>
                </a:lnTo>
                <a:lnTo>
                  <a:pt x="810" y="1458163"/>
                </a:lnTo>
                <a:lnTo>
                  <a:pt x="0" y="1409699"/>
                </a:lnTo>
                <a:lnTo>
                  <a:pt x="2795587" y="1409700"/>
                </a:lnTo>
                <a:lnTo>
                  <a:pt x="2794776" y="1458163"/>
                </a:lnTo>
                <a:lnTo>
                  <a:pt x="2792362" y="1506216"/>
                </a:lnTo>
                <a:lnTo>
                  <a:pt x="2788370" y="1553833"/>
                </a:lnTo>
                <a:lnTo>
                  <a:pt x="2782827" y="1600988"/>
                </a:lnTo>
                <a:lnTo>
                  <a:pt x="2775757" y="1647653"/>
                </a:lnTo>
                <a:lnTo>
                  <a:pt x="2767189" y="1693804"/>
                </a:lnTo>
                <a:lnTo>
                  <a:pt x="2757146" y="1739413"/>
                </a:lnTo>
                <a:lnTo>
                  <a:pt x="2745656" y="1784454"/>
                </a:lnTo>
                <a:lnTo>
                  <a:pt x="2732745" y="1828902"/>
                </a:lnTo>
                <a:lnTo>
                  <a:pt x="2718438" y="1872729"/>
                </a:lnTo>
                <a:lnTo>
                  <a:pt x="2702761" y="1915910"/>
                </a:lnTo>
                <a:lnTo>
                  <a:pt x="2685741" y="1958419"/>
                </a:lnTo>
                <a:lnTo>
                  <a:pt x="2667404" y="2000229"/>
                </a:lnTo>
                <a:lnTo>
                  <a:pt x="2647775" y="2041313"/>
                </a:lnTo>
                <a:lnTo>
                  <a:pt x="2626880" y="2081647"/>
                </a:lnTo>
                <a:lnTo>
                  <a:pt x="2604747" y="2121203"/>
                </a:lnTo>
                <a:lnTo>
                  <a:pt x="2581400" y="2159955"/>
                </a:lnTo>
                <a:lnTo>
                  <a:pt x="2556865" y="2197877"/>
                </a:lnTo>
                <a:lnTo>
                  <a:pt x="2531170" y="2234942"/>
                </a:lnTo>
                <a:lnTo>
                  <a:pt x="2504339" y="2271126"/>
                </a:lnTo>
                <a:lnTo>
                  <a:pt x="2476398" y="2306400"/>
                </a:lnTo>
                <a:lnTo>
                  <a:pt x="2447375" y="2340739"/>
                </a:lnTo>
                <a:lnTo>
                  <a:pt x="2417294" y="2374118"/>
                </a:lnTo>
                <a:lnTo>
                  <a:pt x="2386182" y="2406508"/>
                </a:lnTo>
                <a:lnTo>
                  <a:pt x="2354065" y="2437885"/>
                </a:lnTo>
                <a:lnTo>
                  <a:pt x="2320969" y="2468222"/>
                </a:lnTo>
                <a:lnTo>
                  <a:pt x="2286919" y="2497493"/>
                </a:lnTo>
                <a:lnTo>
                  <a:pt x="2251943" y="2525671"/>
                </a:lnTo>
                <a:lnTo>
                  <a:pt x="2216065" y="2552731"/>
                </a:lnTo>
                <a:lnTo>
                  <a:pt x="2179313" y="2578645"/>
                </a:lnTo>
                <a:lnTo>
                  <a:pt x="2141711" y="2603388"/>
                </a:lnTo>
                <a:lnTo>
                  <a:pt x="2103286" y="2626934"/>
                </a:lnTo>
                <a:lnTo>
                  <a:pt x="2064064" y="2649256"/>
                </a:lnTo>
                <a:lnTo>
                  <a:pt x="2024072" y="2670329"/>
                </a:lnTo>
                <a:lnTo>
                  <a:pt x="1983334" y="2690125"/>
                </a:lnTo>
                <a:lnTo>
                  <a:pt x="1941878" y="2708618"/>
                </a:lnTo>
                <a:lnTo>
                  <a:pt x="1899728" y="2725783"/>
                </a:lnTo>
                <a:lnTo>
                  <a:pt x="1856912" y="2741593"/>
                </a:lnTo>
                <a:lnTo>
                  <a:pt x="1813455" y="2756022"/>
                </a:lnTo>
                <a:lnTo>
                  <a:pt x="1769382" y="2769044"/>
                </a:lnTo>
                <a:lnTo>
                  <a:pt x="1724721" y="2780632"/>
                </a:lnTo>
                <a:lnTo>
                  <a:pt x="1679498" y="2790759"/>
                </a:lnTo>
                <a:lnTo>
                  <a:pt x="1633737" y="2799401"/>
                </a:lnTo>
                <a:lnTo>
                  <a:pt x="1587466" y="2806531"/>
                </a:lnTo>
                <a:lnTo>
                  <a:pt x="1540710" y="2812122"/>
                </a:lnTo>
                <a:lnTo>
                  <a:pt x="1493495" y="2816147"/>
                </a:lnTo>
                <a:lnTo>
                  <a:pt x="1445848" y="2818582"/>
                </a:lnTo>
                <a:lnTo>
                  <a:pt x="1397794" y="2819400"/>
                </a:lnTo>
                <a:close/>
              </a:path>
            </a:pathLst>
          </a:custGeom>
          <a:solidFill>
            <a:srgbClr val="189E8E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082800" y="4249420"/>
            <a:ext cx="1854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4465" marR="5080" indent="-1524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3300"/>
                </a:solidFill>
                <a:latin typeface="Microsoft JhengHei"/>
                <a:cs typeface="Microsoft JhengHei"/>
              </a:rPr>
              <a:t>理解学生的学习动力不足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4960" y="218779"/>
            <a:ext cx="307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0">
                <a:solidFill>
                  <a:srgbClr val="000000"/>
                </a:solidFill>
                <a:latin typeface="MS Gothic"/>
                <a:cs typeface="MS Gothic"/>
              </a:rPr>
              <a:t>一、学</a:t>
            </a:r>
            <a:r>
              <a:rPr sz="4000" spc="-20">
                <a:solidFill>
                  <a:srgbClr val="000000"/>
                </a:solidFill>
              </a:rPr>
              <a:t>习动力</a:t>
            </a:r>
            <a:endParaRPr sz="4000">
              <a:latin typeface="MS Gothic"/>
              <a:cs typeface="MS Gothic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89945" y="1301220"/>
            <a:ext cx="6934200" cy="3886200"/>
          </a:xfrm>
          <a:custGeom>
            <a:rect l="l" t="t" r="r" b="b"/>
            <a:pathLst>
              <a:path w="6934200" h="3886200">
                <a:moveTo>
                  <a:pt x="0" y="647700"/>
                </a:moveTo>
                <a:lnTo>
                  <a:pt x="1776" y="599361"/>
                </a:lnTo>
                <a:lnTo>
                  <a:pt x="7022" y="551988"/>
                </a:lnTo>
                <a:lnTo>
                  <a:pt x="15613" y="505704"/>
                </a:lnTo>
                <a:lnTo>
                  <a:pt x="27422" y="460636"/>
                </a:lnTo>
                <a:lnTo>
                  <a:pt x="42326" y="416908"/>
                </a:lnTo>
                <a:lnTo>
                  <a:pt x="60198" y="374646"/>
                </a:lnTo>
                <a:lnTo>
                  <a:pt x="80914" y="333975"/>
                </a:lnTo>
                <a:lnTo>
                  <a:pt x="104348" y="295020"/>
                </a:lnTo>
                <a:lnTo>
                  <a:pt x="130375" y="257907"/>
                </a:lnTo>
                <a:lnTo>
                  <a:pt x="158869" y="222761"/>
                </a:lnTo>
                <a:lnTo>
                  <a:pt x="189706" y="189707"/>
                </a:lnTo>
                <a:lnTo>
                  <a:pt x="222760" y="158870"/>
                </a:lnTo>
                <a:lnTo>
                  <a:pt x="257907" y="130375"/>
                </a:lnTo>
                <a:lnTo>
                  <a:pt x="295020" y="104348"/>
                </a:lnTo>
                <a:lnTo>
                  <a:pt x="333974" y="80914"/>
                </a:lnTo>
                <a:lnTo>
                  <a:pt x="374645" y="60199"/>
                </a:lnTo>
                <a:lnTo>
                  <a:pt x="416907" y="42326"/>
                </a:lnTo>
                <a:lnTo>
                  <a:pt x="460635" y="27423"/>
                </a:lnTo>
                <a:lnTo>
                  <a:pt x="505703" y="15613"/>
                </a:lnTo>
                <a:lnTo>
                  <a:pt x="551987" y="7022"/>
                </a:lnTo>
                <a:lnTo>
                  <a:pt x="599360" y="1776"/>
                </a:lnTo>
                <a:lnTo>
                  <a:pt x="647699" y="0"/>
                </a:lnTo>
                <a:lnTo>
                  <a:pt x="6286500" y="0"/>
                </a:lnTo>
                <a:lnTo>
                  <a:pt x="6334837" y="1776"/>
                </a:lnTo>
                <a:lnTo>
                  <a:pt x="6382210" y="7022"/>
                </a:lnTo>
                <a:lnTo>
                  <a:pt x="6428494" y="15613"/>
                </a:lnTo>
                <a:lnTo>
                  <a:pt x="6473562" y="27422"/>
                </a:lnTo>
                <a:lnTo>
                  <a:pt x="6517290" y="42326"/>
                </a:lnTo>
                <a:lnTo>
                  <a:pt x="6559552" y="60198"/>
                </a:lnTo>
                <a:lnTo>
                  <a:pt x="6600223" y="80914"/>
                </a:lnTo>
                <a:lnTo>
                  <a:pt x="6639177" y="104347"/>
                </a:lnTo>
                <a:lnTo>
                  <a:pt x="6676290" y="130374"/>
                </a:lnTo>
                <a:lnTo>
                  <a:pt x="6711437" y="158869"/>
                </a:lnTo>
                <a:lnTo>
                  <a:pt x="6744491" y="189706"/>
                </a:lnTo>
                <a:lnTo>
                  <a:pt x="6775328" y="222760"/>
                </a:lnTo>
                <a:lnTo>
                  <a:pt x="6803823" y="257906"/>
                </a:lnTo>
                <a:lnTo>
                  <a:pt x="6829850" y="295019"/>
                </a:lnTo>
                <a:lnTo>
                  <a:pt x="6853284" y="333974"/>
                </a:lnTo>
                <a:lnTo>
                  <a:pt x="6873999" y="374645"/>
                </a:lnTo>
                <a:lnTo>
                  <a:pt x="6891872" y="416907"/>
                </a:lnTo>
                <a:lnTo>
                  <a:pt x="6906775" y="460635"/>
                </a:lnTo>
                <a:lnTo>
                  <a:pt x="6918585" y="505703"/>
                </a:lnTo>
                <a:lnTo>
                  <a:pt x="6927176" y="551987"/>
                </a:lnTo>
                <a:lnTo>
                  <a:pt x="6932422" y="599361"/>
                </a:lnTo>
                <a:lnTo>
                  <a:pt x="6934199" y="647699"/>
                </a:lnTo>
                <a:lnTo>
                  <a:pt x="6934200" y="3238499"/>
                </a:lnTo>
                <a:lnTo>
                  <a:pt x="6932422" y="3286837"/>
                </a:lnTo>
                <a:lnTo>
                  <a:pt x="6927176" y="3334211"/>
                </a:lnTo>
                <a:lnTo>
                  <a:pt x="6918585" y="3380495"/>
                </a:lnTo>
                <a:lnTo>
                  <a:pt x="6906776" y="3425563"/>
                </a:lnTo>
                <a:lnTo>
                  <a:pt x="6891872" y="3469291"/>
                </a:lnTo>
                <a:lnTo>
                  <a:pt x="6874000" y="3511553"/>
                </a:lnTo>
                <a:lnTo>
                  <a:pt x="6853284" y="3552223"/>
                </a:lnTo>
                <a:lnTo>
                  <a:pt x="6829850" y="3591178"/>
                </a:lnTo>
                <a:lnTo>
                  <a:pt x="6803823" y="3628291"/>
                </a:lnTo>
                <a:lnTo>
                  <a:pt x="6775329" y="3663437"/>
                </a:lnTo>
                <a:lnTo>
                  <a:pt x="6744492" y="3696492"/>
                </a:lnTo>
                <a:lnTo>
                  <a:pt x="6711438" y="3727329"/>
                </a:lnTo>
                <a:lnTo>
                  <a:pt x="6676291" y="3755823"/>
                </a:lnTo>
                <a:lnTo>
                  <a:pt x="6639178" y="3781850"/>
                </a:lnTo>
                <a:lnTo>
                  <a:pt x="6600224" y="3805284"/>
                </a:lnTo>
                <a:lnTo>
                  <a:pt x="6559553" y="3826000"/>
                </a:lnTo>
                <a:lnTo>
                  <a:pt x="6517291" y="3843872"/>
                </a:lnTo>
                <a:lnTo>
                  <a:pt x="6473563" y="3858776"/>
                </a:lnTo>
                <a:lnTo>
                  <a:pt x="6428495" y="3870585"/>
                </a:lnTo>
                <a:lnTo>
                  <a:pt x="6382211" y="3879176"/>
                </a:lnTo>
                <a:lnTo>
                  <a:pt x="6334838" y="3884422"/>
                </a:lnTo>
                <a:lnTo>
                  <a:pt x="6286499" y="3886199"/>
                </a:lnTo>
                <a:lnTo>
                  <a:pt x="647699" y="3886199"/>
                </a:lnTo>
                <a:lnTo>
                  <a:pt x="599361" y="3884422"/>
                </a:lnTo>
                <a:lnTo>
                  <a:pt x="551987" y="3879176"/>
                </a:lnTo>
                <a:lnTo>
                  <a:pt x="505704" y="3870585"/>
                </a:lnTo>
                <a:lnTo>
                  <a:pt x="460635" y="3858776"/>
                </a:lnTo>
                <a:lnTo>
                  <a:pt x="416908" y="3843872"/>
                </a:lnTo>
                <a:lnTo>
                  <a:pt x="374646" y="3826000"/>
                </a:lnTo>
                <a:lnTo>
                  <a:pt x="333975" y="3805284"/>
                </a:lnTo>
                <a:lnTo>
                  <a:pt x="295020" y="3781850"/>
                </a:lnTo>
                <a:lnTo>
                  <a:pt x="257907" y="3755824"/>
                </a:lnTo>
                <a:lnTo>
                  <a:pt x="222761" y="3727329"/>
                </a:lnTo>
                <a:lnTo>
                  <a:pt x="189707" y="3696492"/>
                </a:lnTo>
                <a:lnTo>
                  <a:pt x="158870" y="3663438"/>
                </a:lnTo>
                <a:lnTo>
                  <a:pt x="130375" y="3628292"/>
                </a:lnTo>
                <a:lnTo>
                  <a:pt x="104348" y="3591178"/>
                </a:lnTo>
                <a:lnTo>
                  <a:pt x="80914" y="3552224"/>
                </a:lnTo>
                <a:lnTo>
                  <a:pt x="60199" y="3511553"/>
                </a:lnTo>
                <a:lnTo>
                  <a:pt x="42326" y="3469291"/>
                </a:lnTo>
                <a:lnTo>
                  <a:pt x="27423" y="3425564"/>
                </a:lnTo>
                <a:lnTo>
                  <a:pt x="15613" y="3380495"/>
                </a:lnTo>
                <a:lnTo>
                  <a:pt x="7022" y="3334212"/>
                </a:lnTo>
                <a:lnTo>
                  <a:pt x="1776" y="3286838"/>
                </a:lnTo>
                <a:lnTo>
                  <a:pt x="0" y="3238499"/>
                </a:lnTo>
                <a:lnTo>
                  <a:pt x="0" y="647700"/>
                </a:lnTo>
                <a:close/>
              </a:path>
            </a:pathLst>
          </a:custGeom>
          <a:ln w="38100">
            <a:solidFill>
              <a:srgbClr val="B6A394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25885" y="2106410"/>
            <a:ext cx="5718175" cy="2842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58775" algn="just">
              <a:lnSpc>
                <a:spcPct val="110000"/>
              </a:lnSpc>
              <a:spcBef>
                <a:spcPts val="100"/>
              </a:spcBef>
              <a:buClr>
                <a:srgbClr val="003300"/>
              </a:buClr>
              <a:buSzPct val="101785"/>
              <a:buFont typeface="Wingdings"/>
              <a:buChar char=""/>
              <a:tabLst>
                <a:tab pos="371475"/>
              </a:tabLst>
            </a:pPr>
            <a:r>
              <a:rPr sz="2800" b="1" spc="-35">
                <a:latin typeface="MS Gothic"/>
                <a:cs typeface="MS Gothic"/>
              </a:rPr>
              <a:t>学</a:t>
            </a:r>
            <a:r>
              <a:rPr sz="2800" b="1" spc="-5">
                <a:latin typeface="Microsoft JhengHei"/>
                <a:cs typeface="Microsoft JhengHei"/>
              </a:rPr>
              <a:t>习动力是指学生参与学习过程中</a:t>
            </a:r>
            <a:r>
              <a:rPr sz="2800" b="1" spc="-35">
                <a:latin typeface="MS Gothic"/>
                <a:cs typeface="MS Gothic"/>
              </a:rPr>
              <a:t>的学</a:t>
            </a:r>
            <a:r>
              <a:rPr sz="2800" b="1">
                <a:latin typeface="Microsoft JhengHei"/>
                <a:cs typeface="Microsoft JhengHei"/>
              </a:rPr>
              <a:t>习动机（理想、信念）</a:t>
            </a:r>
            <a:r>
              <a:rPr sz="2800" b="1" spc="-15">
                <a:latin typeface="Microsoft JhengHei"/>
                <a:cs typeface="Microsoft JhengHei"/>
              </a:rPr>
              <a:t>、意志、</a:t>
            </a:r>
            <a:r>
              <a:rPr sz="2800" b="1" spc="-5">
                <a:latin typeface="Microsoft JhengHei"/>
                <a:cs typeface="Microsoft JhengHei"/>
              </a:rPr>
              <a:t>兴趣、自信心、情感等非智力因素，</a:t>
            </a:r>
            <a:r>
              <a:rPr sz="2800" b="1" spc="-35">
                <a:latin typeface="MS Gothic"/>
                <a:cs typeface="MS Gothic"/>
              </a:rPr>
              <a:t>它</a:t>
            </a:r>
            <a:r>
              <a:rPr sz="2800" b="1" spc="-5">
                <a:latin typeface="Microsoft JhengHei"/>
                <a:cs typeface="Microsoft JhengHei"/>
              </a:rPr>
              <a:t>对学习能起到发动、维持、调节等</a:t>
            </a:r>
            <a:r>
              <a:rPr sz="2800" b="1" spc="-35">
                <a:latin typeface="MS Gothic"/>
                <a:cs typeface="MS Gothic"/>
              </a:rPr>
              <a:t>作用，是学</a:t>
            </a:r>
            <a:r>
              <a:rPr sz="2800" b="1" spc="-5">
                <a:latin typeface="Microsoft JhengHei"/>
                <a:cs typeface="Microsoft JhengHei"/>
              </a:rPr>
              <a:t>习成功或失败的最重要影</a:t>
            </a:r>
            <a:r>
              <a:rPr sz="2800" b="1" spc="-35">
                <a:latin typeface="MS Gothic"/>
                <a:cs typeface="MS Gothic"/>
              </a:rPr>
              <a:t>响因素之一</a:t>
            </a:r>
            <a:r>
              <a:rPr sz="2800" b="1" spc="-50">
                <a:latin typeface="MS Gothic"/>
                <a:cs typeface="MS Gothic"/>
              </a:rPr>
              <a:t>。</a:t>
            </a:r>
            <a:endParaRPr sz="2800">
              <a:latin typeface="MS Gothic"/>
              <a:cs typeface="MS Gothic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0" y="469900"/>
            <a:ext cx="2376487" cy="1590675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8001000" y="152400"/>
            <a:ext cx="914400" cy="609600"/>
            <a:chOff x="8001000" y="152400"/>
            <a:chExt cx="914400" cy="609600"/>
          </a:xfrm>
        </p:grpSpPr>
        <p:sp>
          <p:nvSpPr>
            <p:cNvPr id="7" name="object 7"/>
            <p:cNvSpPr/>
            <p:nvPr/>
          </p:nvSpPr>
          <p:spPr>
            <a:xfrm>
              <a:off x="8001000" y="152400"/>
              <a:ext cx="914400" cy="609600"/>
            </a:xfrm>
            <a:custGeom>
              <a:rect l="l" t="t" r="r" b="b"/>
              <a:pathLst>
                <a:path w="914400" h="609600">
                  <a:moveTo>
                    <a:pt x="914400" y="609600"/>
                  </a:moveTo>
                  <a:lnTo>
                    <a:pt x="0" y="609600"/>
                  </a:lnTo>
                  <a:lnTo>
                    <a:pt x="0" y="0"/>
                  </a:lnTo>
                  <a:lnTo>
                    <a:pt x="914400" y="0"/>
                  </a:lnTo>
                  <a:lnTo>
                    <a:pt x="914400" y="76200"/>
                  </a:lnTo>
                  <a:lnTo>
                    <a:pt x="685800" y="76200"/>
                  </a:lnTo>
                  <a:lnTo>
                    <a:pt x="228600" y="304800"/>
                  </a:lnTo>
                  <a:lnTo>
                    <a:pt x="685800" y="533400"/>
                  </a:lnTo>
                  <a:lnTo>
                    <a:pt x="914400" y="533400"/>
                  </a:lnTo>
                  <a:lnTo>
                    <a:pt x="914400" y="609600"/>
                  </a:lnTo>
                  <a:close/>
                </a:path>
                <a:path w="914400" h="609600">
                  <a:moveTo>
                    <a:pt x="914400" y="533400"/>
                  </a:moveTo>
                  <a:lnTo>
                    <a:pt x="685800" y="533400"/>
                  </a:lnTo>
                  <a:lnTo>
                    <a:pt x="685800" y="76200"/>
                  </a:lnTo>
                  <a:lnTo>
                    <a:pt x="914400" y="76200"/>
                  </a:lnTo>
                  <a:lnTo>
                    <a:pt x="914400" y="533400"/>
                  </a:lnTo>
                  <a:close/>
                </a:path>
              </a:pathLst>
            </a:custGeom>
            <a:solidFill>
              <a:srgbClr val="B80D0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8229600" y="228600"/>
              <a:ext cx="457200" cy="457200"/>
            </a:xfrm>
            <a:custGeom>
              <a:rect l="l" t="t" r="r" b="b"/>
              <a:pathLst>
                <a:path w="457200" h="457200">
                  <a:moveTo>
                    <a:pt x="457200" y="457200"/>
                  </a:moveTo>
                  <a:lnTo>
                    <a:pt x="0" y="228600"/>
                  </a:lnTo>
                  <a:lnTo>
                    <a:pt x="457200" y="0"/>
                  </a:lnTo>
                  <a:lnTo>
                    <a:pt x="457200" y="457200"/>
                  </a:lnTo>
                  <a:close/>
                </a:path>
              </a:pathLst>
            </a:custGeom>
            <a:solidFill>
              <a:srgbClr val="6E080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4224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38744" y="6422309"/>
            <a:ext cx="1301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9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38569" y="5767011"/>
            <a:ext cx="2343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5C0606"/>
                </a:solidFill>
                <a:latin typeface="微软雅黑"/>
                <a:cs typeface="微软雅黑"/>
              </a:rPr>
              <a:t>9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16940" y="332790"/>
            <a:ext cx="3098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>
                <a:solidFill>
                  <a:srgbClr val="B80D0F"/>
                </a:solidFill>
                <a:latin typeface="Times New Roman"/>
                <a:cs typeface="Times New Roman"/>
              </a:rPr>
              <a:t>1</a:t>
            </a:r>
            <a:r>
              <a:rPr sz="4400" b="0">
                <a:solidFill>
                  <a:srgbClr val="B80D0F"/>
                </a:solidFill>
                <a:latin typeface="MS Gothic"/>
                <a:cs typeface="MS Gothic"/>
              </a:rPr>
              <a:t>、学</a:t>
            </a:r>
            <a:r>
              <a:rPr sz="4400" b="0" spc="-20">
                <a:solidFill>
                  <a:srgbClr val="B80D0F"/>
                </a:solidFill>
                <a:latin typeface="Microsoft JhengHei"/>
                <a:cs typeface="Microsoft JhengHei"/>
              </a:rPr>
              <a:t>习动机</a:t>
            </a:r>
            <a:endParaRPr sz="44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4648200"/>
            <a:ext cx="2017713" cy="15970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5235574" y="4267200"/>
            <a:ext cx="1905000" cy="609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5235574" y="3429000"/>
            <a:ext cx="1905000" cy="6095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5235574" y="2590800"/>
            <a:ext cx="1927225" cy="609599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1266823" y="3019424"/>
            <a:ext cx="3689350" cy="1428750"/>
            <a:chOff x="1266823" y="3019424"/>
            <a:chExt cx="3689350" cy="1428750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295398" y="3047999"/>
              <a:ext cx="2792413" cy="137159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295398" y="3047999"/>
              <a:ext cx="2792730" cy="1371600"/>
            </a:xfrm>
            <a:custGeom>
              <a:rect l="l" t="t" r="r" b="b"/>
              <a:pathLst>
                <a:path w="2792729" h="1371600">
                  <a:moveTo>
                    <a:pt x="1" y="685800"/>
                  </a:moveTo>
                  <a:lnTo>
                    <a:pt x="5707" y="623378"/>
                  </a:lnTo>
                  <a:lnTo>
                    <a:pt x="22496" y="562527"/>
                  </a:lnTo>
                  <a:lnTo>
                    <a:pt x="49875" y="503487"/>
                  </a:lnTo>
                  <a:lnTo>
                    <a:pt x="87351" y="446502"/>
                  </a:lnTo>
                  <a:lnTo>
                    <a:pt x="134431" y="391814"/>
                  </a:lnTo>
                  <a:lnTo>
                    <a:pt x="190624" y="339664"/>
                  </a:lnTo>
                  <a:lnTo>
                    <a:pt x="221982" y="314616"/>
                  </a:lnTo>
                  <a:lnTo>
                    <a:pt x="255434" y="290294"/>
                  </a:lnTo>
                  <a:lnTo>
                    <a:pt x="290917" y="266728"/>
                  </a:lnTo>
                  <a:lnTo>
                    <a:pt x="328371" y="243948"/>
                  </a:lnTo>
                  <a:lnTo>
                    <a:pt x="367732" y="221984"/>
                  </a:lnTo>
                  <a:lnTo>
                    <a:pt x="408940" y="200866"/>
                  </a:lnTo>
                  <a:lnTo>
                    <a:pt x="451932" y="180625"/>
                  </a:lnTo>
                  <a:lnTo>
                    <a:pt x="496648" y="161291"/>
                  </a:lnTo>
                  <a:lnTo>
                    <a:pt x="543026" y="142895"/>
                  </a:lnTo>
                  <a:lnTo>
                    <a:pt x="591004" y="125466"/>
                  </a:lnTo>
                  <a:lnTo>
                    <a:pt x="640521" y="109035"/>
                  </a:lnTo>
                  <a:lnTo>
                    <a:pt x="691514" y="93632"/>
                  </a:lnTo>
                  <a:lnTo>
                    <a:pt x="743923" y="79287"/>
                  </a:lnTo>
                  <a:lnTo>
                    <a:pt x="797685" y="66031"/>
                  </a:lnTo>
                  <a:lnTo>
                    <a:pt x="852740" y="53893"/>
                  </a:lnTo>
                  <a:lnTo>
                    <a:pt x="909025" y="42905"/>
                  </a:lnTo>
                  <a:lnTo>
                    <a:pt x="966478" y="33096"/>
                  </a:lnTo>
                  <a:lnTo>
                    <a:pt x="1025039" y="24497"/>
                  </a:lnTo>
                  <a:lnTo>
                    <a:pt x="1084646" y="17138"/>
                  </a:lnTo>
                  <a:lnTo>
                    <a:pt x="1145236" y="11049"/>
                  </a:lnTo>
                  <a:lnTo>
                    <a:pt x="1206749" y="6260"/>
                  </a:lnTo>
                  <a:lnTo>
                    <a:pt x="1269123" y="2802"/>
                  </a:lnTo>
                  <a:lnTo>
                    <a:pt x="1332296" y="705"/>
                  </a:lnTo>
                  <a:lnTo>
                    <a:pt x="1396206" y="0"/>
                  </a:lnTo>
                  <a:lnTo>
                    <a:pt x="1460115" y="705"/>
                  </a:lnTo>
                  <a:lnTo>
                    <a:pt x="1523288" y="2802"/>
                  </a:lnTo>
                  <a:lnTo>
                    <a:pt x="1585662" y="6260"/>
                  </a:lnTo>
                  <a:lnTo>
                    <a:pt x="1647175" y="11049"/>
                  </a:lnTo>
                  <a:lnTo>
                    <a:pt x="1707766" y="17138"/>
                  </a:lnTo>
                  <a:lnTo>
                    <a:pt x="1767372" y="24497"/>
                  </a:lnTo>
                  <a:lnTo>
                    <a:pt x="1825933" y="33096"/>
                  </a:lnTo>
                  <a:lnTo>
                    <a:pt x="1883387" y="42905"/>
                  </a:lnTo>
                  <a:lnTo>
                    <a:pt x="1939672" y="53893"/>
                  </a:lnTo>
                  <a:lnTo>
                    <a:pt x="1994726" y="66030"/>
                  </a:lnTo>
                  <a:lnTo>
                    <a:pt x="2048489" y="79286"/>
                  </a:lnTo>
                  <a:lnTo>
                    <a:pt x="2100897" y="93631"/>
                  </a:lnTo>
                  <a:lnTo>
                    <a:pt x="2151891" y="109034"/>
                  </a:lnTo>
                  <a:lnTo>
                    <a:pt x="2201407" y="125465"/>
                  </a:lnTo>
                  <a:lnTo>
                    <a:pt x="2249385" y="142894"/>
                  </a:lnTo>
                  <a:lnTo>
                    <a:pt x="2295763" y="161291"/>
                  </a:lnTo>
                  <a:lnTo>
                    <a:pt x="2340480" y="180625"/>
                  </a:lnTo>
                  <a:lnTo>
                    <a:pt x="2383472" y="200865"/>
                  </a:lnTo>
                  <a:lnTo>
                    <a:pt x="2424680" y="221983"/>
                  </a:lnTo>
                  <a:lnTo>
                    <a:pt x="2464042" y="243947"/>
                  </a:lnTo>
                  <a:lnTo>
                    <a:pt x="2501495" y="266727"/>
                  </a:lnTo>
                  <a:lnTo>
                    <a:pt x="2536978" y="290294"/>
                  </a:lnTo>
                  <a:lnTo>
                    <a:pt x="2570430" y="314615"/>
                  </a:lnTo>
                  <a:lnTo>
                    <a:pt x="2601789" y="339663"/>
                  </a:lnTo>
                  <a:lnTo>
                    <a:pt x="2630993" y="365405"/>
                  </a:lnTo>
                  <a:lnTo>
                    <a:pt x="2682691" y="418855"/>
                  </a:lnTo>
                  <a:lnTo>
                    <a:pt x="2725032" y="474722"/>
                  </a:lnTo>
                  <a:lnTo>
                    <a:pt x="2757521" y="532764"/>
                  </a:lnTo>
                  <a:lnTo>
                    <a:pt x="2779667" y="592740"/>
                  </a:lnTo>
                  <a:lnTo>
                    <a:pt x="2790976" y="654407"/>
                  </a:lnTo>
                  <a:lnTo>
                    <a:pt x="2792413" y="685799"/>
                  </a:lnTo>
                  <a:lnTo>
                    <a:pt x="2790976" y="717191"/>
                  </a:lnTo>
                  <a:lnTo>
                    <a:pt x="2786706" y="748221"/>
                  </a:lnTo>
                  <a:lnTo>
                    <a:pt x="2769918" y="809073"/>
                  </a:lnTo>
                  <a:lnTo>
                    <a:pt x="2742538" y="868112"/>
                  </a:lnTo>
                  <a:lnTo>
                    <a:pt x="2705062" y="925097"/>
                  </a:lnTo>
                  <a:lnTo>
                    <a:pt x="2657981" y="979786"/>
                  </a:lnTo>
                  <a:lnTo>
                    <a:pt x="2601789" y="1031936"/>
                  </a:lnTo>
                  <a:lnTo>
                    <a:pt x="2570430" y="1056983"/>
                  </a:lnTo>
                  <a:lnTo>
                    <a:pt x="2536978" y="1081305"/>
                  </a:lnTo>
                  <a:lnTo>
                    <a:pt x="2501495" y="1104871"/>
                  </a:lnTo>
                  <a:lnTo>
                    <a:pt x="2464042" y="1127652"/>
                  </a:lnTo>
                  <a:lnTo>
                    <a:pt x="2424681" y="1149616"/>
                  </a:lnTo>
                  <a:lnTo>
                    <a:pt x="2383473" y="1170733"/>
                  </a:lnTo>
                  <a:lnTo>
                    <a:pt x="2340480" y="1190974"/>
                  </a:lnTo>
                  <a:lnTo>
                    <a:pt x="2295764" y="1210308"/>
                  </a:lnTo>
                  <a:lnTo>
                    <a:pt x="2249386" y="1228704"/>
                  </a:lnTo>
                  <a:lnTo>
                    <a:pt x="2201408" y="1246133"/>
                  </a:lnTo>
                  <a:lnTo>
                    <a:pt x="2151891" y="1262564"/>
                  </a:lnTo>
                  <a:lnTo>
                    <a:pt x="2100898" y="1277968"/>
                  </a:lnTo>
                  <a:lnTo>
                    <a:pt x="2048489" y="1292312"/>
                  </a:lnTo>
                  <a:lnTo>
                    <a:pt x="1994727" y="1305568"/>
                  </a:lnTo>
                  <a:lnTo>
                    <a:pt x="1939672" y="1317706"/>
                  </a:lnTo>
                  <a:lnTo>
                    <a:pt x="1883388" y="1328694"/>
                  </a:lnTo>
                  <a:lnTo>
                    <a:pt x="1825934" y="1338503"/>
                  </a:lnTo>
                  <a:lnTo>
                    <a:pt x="1767373" y="1347102"/>
                  </a:lnTo>
                  <a:lnTo>
                    <a:pt x="1707766" y="1354461"/>
                  </a:lnTo>
                  <a:lnTo>
                    <a:pt x="1647176" y="1360550"/>
                  </a:lnTo>
                  <a:lnTo>
                    <a:pt x="1585663" y="1365339"/>
                  </a:lnTo>
                  <a:lnTo>
                    <a:pt x="1523289" y="1368797"/>
                  </a:lnTo>
                  <a:lnTo>
                    <a:pt x="1460116" y="1370894"/>
                  </a:lnTo>
                  <a:lnTo>
                    <a:pt x="1396206" y="1371599"/>
                  </a:lnTo>
                  <a:lnTo>
                    <a:pt x="1332296" y="1370893"/>
                  </a:lnTo>
                  <a:lnTo>
                    <a:pt x="1269124" y="1368796"/>
                  </a:lnTo>
                  <a:lnTo>
                    <a:pt x="1206750" y="1365338"/>
                  </a:lnTo>
                  <a:lnTo>
                    <a:pt x="1145237" y="1360550"/>
                  </a:lnTo>
                  <a:lnTo>
                    <a:pt x="1084646" y="1354461"/>
                  </a:lnTo>
                  <a:lnTo>
                    <a:pt x="1025040" y="1347102"/>
                  </a:lnTo>
                  <a:lnTo>
                    <a:pt x="966479" y="1338503"/>
                  </a:lnTo>
                  <a:lnTo>
                    <a:pt x="909025" y="1328694"/>
                  </a:lnTo>
                  <a:lnTo>
                    <a:pt x="852740" y="1317706"/>
                  </a:lnTo>
                  <a:lnTo>
                    <a:pt x="797686" y="1305568"/>
                  </a:lnTo>
                  <a:lnTo>
                    <a:pt x="743923" y="1292312"/>
                  </a:lnTo>
                  <a:lnTo>
                    <a:pt x="691515" y="1277967"/>
                  </a:lnTo>
                  <a:lnTo>
                    <a:pt x="640521" y="1262564"/>
                  </a:lnTo>
                  <a:lnTo>
                    <a:pt x="591005" y="1246133"/>
                  </a:lnTo>
                  <a:lnTo>
                    <a:pt x="543027" y="1228704"/>
                  </a:lnTo>
                  <a:lnTo>
                    <a:pt x="496649" y="1210308"/>
                  </a:lnTo>
                  <a:lnTo>
                    <a:pt x="451932" y="1190974"/>
                  </a:lnTo>
                  <a:lnTo>
                    <a:pt x="408940" y="1170733"/>
                  </a:lnTo>
                  <a:lnTo>
                    <a:pt x="367732" y="1149616"/>
                  </a:lnTo>
                  <a:lnTo>
                    <a:pt x="328370" y="1127652"/>
                  </a:lnTo>
                  <a:lnTo>
                    <a:pt x="290917" y="1104871"/>
                  </a:lnTo>
                  <a:lnTo>
                    <a:pt x="255434" y="1081305"/>
                  </a:lnTo>
                  <a:lnTo>
                    <a:pt x="221982" y="1056983"/>
                  </a:lnTo>
                  <a:lnTo>
                    <a:pt x="190623" y="1031936"/>
                  </a:lnTo>
                  <a:lnTo>
                    <a:pt x="161419" y="1006193"/>
                  </a:lnTo>
                  <a:lnTo>
                    <a:pt x="109721" y="952744"/>
                  </a:lnTo>
                  <a:lnTo>
                    <a:pt x="67380" y="896877"/>
                  </a:lnTo>
                  <a:lnTo>
                    <a:pt x="34891" y="838834"/>
                  </a:lnTo>
                  <a:lnTo>
                    <a:pt x="12745" y="778858"/>
                  </a:lnTo>
                  <a:lnTo>
                    <a:pt x="1436" y="717191"/>
                  </a:lnTo>
                  <a:lnTo>
                    <a:pt x="0" y="685799"/>
                  </a:lnTo>
                  <a:close/>
                </a:path>
              </a:pathLst>
            </a:custGeom>
            <a:ln w="571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454471" y="3125285"/>
              <a:ext cx="2472539" cy="121448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599711" y="3197474"/>
              <a:ext cx="2182059" cy="107349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743222" y="3267964"/>
              <a:ext cx="1895036" cy="93251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132897" y="3483768"/>
              <a:ext cx="822960" cy="490537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5685790" y="2773838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楷体"/>
                <a:cs typeface="楷体"/>
              </a:rPr>
              <a:t>愿不愿</a:t>
            </a:r>
            <a:r>
              <a:rPr sz="1800" b="1" spc="-50">
                <a:latin typeface="楷体"/>
                <a:cs typeface="楷体"/>
              </a:rPr>
              <a:t>学</a:t>
            </a:r>
            <a:endParaRPr sz="1800">
              <a:latin typeface="楷体"/>
              <a:cs typeface="楷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641340" y="3612038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楷体"/>
                <a:cs typeface="楷体"/>
              </a:rPr>
              <a:t>勤不勤</a:t>
            </a:r>
            <a:r>
              <a:rPr sz="1800" b="1" spc="-50">
                <a:latin typeface="楷体"/>
                <a:cs typeface="楷体"/>
              </a:rPr>
              <a:t>学</a:t>
            </a:r>
            <a:endParaRPr sz="1800">
              <a:latin typeface="楷体"/>
              <a:cs typeface="楷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590540" y="4450238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楷体"/>
                <a:cs typeface="楷体"/>
              </a:rPr>
              <a:t>乐不乐</a:t>
            </a:r>
            <a:r>
              <a:rPr sz="1800" b="1" spc="-50">
                <a:latin typeface="楷体"/>
                <a:cs typeface="楷体"/>
              </a:rPr>
              <a:t>学</a:t>
            </a:r>
            <a:endParaRPr sz="1800">
              <a:latin typeface="楷体"/>
              <a:cs typeface="楷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680717" y="3272637"/>
            <a:ext cx="3910329" cy="633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>
              <a:lnSpc>
                <a:spcPts val="1914"/>
              </a:lnSpc>
              <a:spcBef>
                <a:spcPts val="100"/>
              </a:spcBef>
            </a:pPr>
            <a:r>
              <a:rPr sz="2000" spc="-25">
                <a:latin typeface="Microsoft JhengHei"/>
                <a:cs typeface="Microsoft JhengHei"/>
              </a:rPr>
              <a:t>动机是人类一切活</a:t>
            </a:r>
            <a:r>
              <a:rPr sz="2700" spc="-2400" baseline="32407">
                <a:solidFill>
                  <a:srgbClr val="424242"/>
                </a:solidFill>
                <a:latin typeface="楷体"/>
                <a:cs typeface="楷体"/>
              </a:rPr>
              <a:t>解</a:t>
            </a:r>
            <a:r>
              <a:rPr sz="2000" spc="-400">
                <a:latin typeface="Microsoft JhengHei"/>
                <a:cs typeface="Microsoft JhengHei"/>
              </a:rPr>
              <a:t>动</a:t>
            </a:r>
            <a:r>
              <a:rPr sz="2700" spc="-2100" baseline="32407">
                <a:solidFill>
                  <a:srgbClr val="424242"/>
                </a:solidFill>
                <a:latin typeface="楷体"/>
                <a:cs typeface="楷体"/>
              </a:rPr>
              <a:t>决</a:t>
            </a:r>
            <a:r>
              <a:rPr sz="2000">
                <a:latin typeface="Microsoft JhengHei"/>
                <a:cs typeface="Microsoft JhengHei"/>
              </a:rPr>
              <a:t>的驱策力</a:t>
            </a:r>
            <a:r>
              <a:rPr sz="2000" spc="-50">
                <a:latin typeface="黑体"/>
                <a:cs typeface="黑体"/>
              </a:rPr>
              <a:t>.</a:t>
            </a:r>
            <a:endParaRPr sz="2000">
              <a:latin typeface="黑体"/>
              <a:cs typeface="黑体"/>
            </a:endParaRPr>
          </a:p>
          <a:p>
            <a:pPr marL="38100">
              <a:lnSpc>
                <a:spcPts val="2875"/>
              </a:lnSpc>
            </a:pPr>
            <a:r>
              <a:rPr sz="2800" b="1" spc="-35">
                <a:latin typeface="楷体"/>
                <a:cs typeface="楷体"/>
              </a:rPr>
              <a:t>学习动</a:t>
            </a:r>
            <a:r>
              <a:rPr sz="2800" b="1" spc="-50">
                <a:latin typeface="楷体"/>
                <a:cs typeface="楷体"/>
              </a:rPr>
              <a:t>机</a:t>
            </a:r>
            <a:endParaRPr sz="2800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40" y="690523"/>
            <a:ext cx="4292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>
                <a:solidFill>
                  <a:srgbClr val="B80D0F"/>
                </a:solidFill>
                <a:latin typeface="MS Gothic"/>
                <a:cs typeface="MS Gothic"/>
              </a:rPr>
              <a:t>学</a:t>
            </a:r>
            <a:r>
              <a:rPr sz="4800" b="0" spc="-10">
                <a:solidFill>
                  <a:srgbClr val="B80D0F"/>
                </a:solidFill>
                <a:latin typeface="Microsoft JhengHei"/>
                <a:cs typeface="Microsoft JhengHei"/>
              </a:rPr>
              <a:t>习动机的分类</a:t>
            </a:r>
            <a:endParaRPr sz="4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2121760"/>
            <a:ext cx="398271" cy="39827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88340" y="2151732"/>
            <a:ext cx="7663180" cy="275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245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认知性学习动机：个体以获取知识、解决问题为</a:t>
            </a:r>
            <a:endParaRPr sz="2800">
              <a:latin typeface="Microsoft JhengHei"/>
              <a:cs typeface="Microsoft JhengHei"/>
            </a:endParaRPr>
          </a:p>
          <a:p>
            <a:pPr marL="12700" marR="174625" algn="just">
              <a:lnSpc>
                <a:spcPct val="180000"/>
              </a:lnSpc>
            </a:pPr>
            <a:r>
              <a:rPr sz="2800" b="1" spc="-35">
                <a:latin typeface="MS Gothic"/>
                <a:cs typeface="MS Gothic"/>
              </a:rPr>
              <a:t>目</a:t>
            </a:r>
            <a:r>
              <a:rPr sz="2800" b="1" spc="-5">
                <a:latin typeface="Microsoft JhengHei"/>
                <a:cs typeface="Microsoft JhengHei"/>
              </a:rPr>
              <a:t>标，动机直接指向学习任务。个体的学习行为</a:t>
            </a:r>
            <a:r>
              <a:rPr sz="2800" b="1" spc="-35">
                <a:latin typeface="MS Gothic"/>
                <a:cs typeface="MS Gothic"/>
              </a:rPr>
              <a:t>主要是受到</a:t>
            </a:r>
            <a:r>
              <a:rPr sz="2800" b="1" spc="-5">
                <a:latin typeface="Microsoft JhengHei"/>
                <a:cs typeface="Microsoft JhengHei"/>
              </a:rPr>
              <a:t>兴趣和好奇心的驱使，实际获得的知识是对个体的最大奖励。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1555257"/>
            <a:ext cx="284479" cy="2844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3798585"/>
            <a:ext cx="284479" cy="28447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59740" y="1347485"/>
            <a:ext cx="8031480" cy="4512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84480">
              <a:lnSpc>
                <a:spcPct val="114999"/>
              </a:lnSpc>
              <a:spcBef>
                <a:spcPts val="100"/>
              </a:spcBef>
            </a:pPr>
            <a:r>
              <a:rPr sz="3200" b="1" spc="-40">
                <a:latin typeface="MS Gothic"/>
                <a:cs typeface="MS Gothic"/>
              </a:rPr>
              <a:t>自我提高性学</a:t>
            </a:r>
            <a:r>
              <a:rPr sz="3200" b="1" spc="-5">
                <a:latin typeface="Microsoft JhengHei"/>
                <a:cs typeface="Microsoft JhengHei"/>
              </a:rPr>
              <a:t>习动机：个体通过自己的学习</a:t>
            </a:r>
            <a:r>
              <a:rPr sz="3200" b="1" spc="-40">
                <a:latin typeface="MS Gothic"/>
                <a:cs typeface="MS Gothic"/>
              </a:rPr>
              <a:t>能力和完成相</a:t>
            </a:r>
            <a:r>
              <a:rPr sz="3200" b="1" spc="-5">
                <a:latin typeface="Microsoft JhengHei"/>
                <a:cs typeface="Microsoft JhengHei"/>
              </a:rPr>
              <a:t>应的学习任务而在群体中获得</a:t>
            </a:r>
            <a:r>
              <a:rPr sz="3200" b="1" spc="-40">
                <a:latin typeface="MS Gothic"/>
                <a:cs typeface="MS Gothic"/>
              </a:rPr>
              <a:t>一定的地位和声誉的</a:t>
            </a:r>
            <a:r>
              <a:rPr sz="3200" b="1" spc="-5">
                <a:latin typeface="Microsoft JhengHei"/>
                <a:cs typeface="Microsoft JhengHei"/>
              </a:rPr>
              <a:t>动机。把完成学习任务</a:t>
            </a:r>
            <a:r>
              <a:rPr sz="3200" b="1" spc="-40">
                <a:latin typeface="MS Gothic"/>
                <a:cs typeface="MS Gothic"/>
              </a:rPr>
              <a:t>当作</a:t>
            </a:r>
            <a:r>
              <a:rPr sz="3200" b="1" spc="-5">
                <a:latin typeface="Microsoft JhengHei"/>
                <a:cs typeface="Microsoft JhengHei"/>
              </a:rPr>
              <a:t>赢得地位和自尊的手段。</a:t>
            </a:r>
            <a:endParaRPr sz="3200">
              <a:latin typeface="Microsoft JhengHei"/>
              <a:cs typeface="Microsoft JhengHei"/>
            </a:endParaRPr>
          </a:p>
          <a:p>
            <a:pPr marL="12700" marR="5080" indent="284480">
              <a:lnSpc>
                <a:spcPct val="114999"/>
              </a:lnSpc>
            </a:pPr>
            <a:r>
              <a:rPr sz="3200" b="1" spc="-40">
                <a:latin typeface="MS Gothic"/>
                <a:cs typeface="MS Gothic"/>
              </a:rPr>
              <a:t>附属性学</a:t>
            </a:r>
            <a:r>
              <a:rPr sz="3200" b="1" spc="-5">
                <a:latin typeface="Microsoft JhengHei"/>
                <a:cs typeface="Microsoft JhengHei"/>
              </a:rPr>
              <a:t>习动机：个体的学习动机更多地受</a:t>
            </a:r>
            <a:r>
              <a:rPr sz="3200" b="1" spc="-40">
                <a:latin typeface="MS Gothic"/>
                <a:cs typeface="MS Gothic"/>
              </a:rPr>
              <a:t>到外界因素（例如家</a:t>
            </a:r>
            <a:r>
              <a:rPr sz="3200" b="1">
                <a:latin typeface="Microsoft JhengHei"/>
                <a:cs typeface="Microsoft JhengHei"/>
              </a:rPr>
              <a:t>长、老师、同学等）</a:t>
            </a:r>
            <a:r>
              <a:rPr sz="3200" b="1" spc="-50">
                <a:latin typeface="Microsoft JhengHei"/>
                <a:cs typeface="Microsoft JhengHei"/>
              </a:rPr>
              <a:t>的</a:t>
            </a:r>
            <a:r>
              <a:rPr sz="3200" b="1" spc="-40">
                <a:latin typeface="MS Gothic"/>
                <a:cs typeface="MS Gothic"/>
              </a:rPr>
              <a:t>影响。学</a:t>
            </a:r>
            <a:r>
              <a:rPr sz="3200" b="1" spc="-5">
                <a:latin typeface="Microsoft JhengHei"/>
                <a:cs typeface="Microsoft JhengHei"/>
              </a:rPr>
              <a:t>习是为获得教师、家长或同伴的表</a:t>
            </a:r>
            <a:r>
              <a:rPr sz="3200" b="1" spc="-10">
                <a:latin typeface="Microsoft JhengHei"/>
                <a:cs typeface="Microsoft JhengHei"/>
              </a:rPr>
              <a:t>扬或认可。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705471" y="1438274"/>
            <a:ext cx="3448050" cy="4438650"/>
            <a:chOff x="5705471" y="1438274"/>
            <a:chExt cx="3448050" cy="4438650"/>
          </a:xfrm>
        </p:grpSpPr>
        <p:sp>
          <p:nvSpPr>
            <p:cNvPr id="3" name="object 3"/>
            <p:cNvSpPr/>
            <p:nvPr/>
          </p:nvSpPr>
          <p:spPr>
            <a:xfrm>
              <a:off x="5714996" y="1447799"/>
              <a:ext cx="3429000" cy="4419600"/>
            </a:xfrm>
            <a:custGeom>
              <a:rect l="l" t="t" r="r" b="b"/>
              <a:pathLst>
                <a:path w="3429000" h="4419600">
                  <a:moveTo>
                    <a:pt x="3429003" y="2209800"/>
                  </a:moveTo>
                  <a:lnTo>
                    <a:pt x="2" y="2209800"/>
                  </a:lnTo>
                  <a:lnTo>
                    <a:pt x="506" y="2156886"/>
                  </a:lnTo>
                  <a:lnTo>
                    <a:pt x="2008" y="2104276"/>
                  </a:lnTo>
                  <a:lnTo>
                    <a:pt x="4498" y="2051986"/>
                  </a:lnTo>
                  <a:lnTo>
                    <a:pt x="7965" y="2000028"/>
                  </a:lnTo>
                  <a:lnTo>
                    <a:pt x="12398" y="1948416"/>
                  </a:lnTo>
                  <a:lnTo>
                    <a:pt x="17785" y="1897166"/>
                  </a:lnTo>
                  <a:lnTo>
                    <a:pt x="24114" y="1846289"/>
                  </a:lnTo>
                  <a:lnTo>
                    <a:pt x="31376" y="1795801"/>
                  </a:lnTo>
                  <a:lnTo>
                    <a:pt x="39558" y="1745714"/>
                  </a:lnTo>
                  <a:lnTo>
                    <a:pt x="48650" y="1696044"/>
                  </a:lnTo>
                  <a:lnTo>
                    <a:pt x="58639" y="1646803"/>
                  </a:lnTo>
                  <a:lnTo>
                    <a:pt x="69516" y="1598006"/>
                  </a:lnTo>
                  <a:lnTo>
                    <a:pt x="81268" y="1549666"/>
                  </a:lnTo>
                  <a:lnTo>
                    <a:pt x="93885" y="1501798"/>
                  </a:lnTo>
                  <a:lnTo>
                    <a:pt x="107355" y="1454414"/>
                  </a:lnTo>
                  <a:lnTo>
                    <a:pt x="121667" y="1407530"/>
                  </a:lnTo>
                  <a:lnTo>
                    <a:pt x="136810" y="1361158"/>
                  </a:lnTo>
                  <a:lnTo>
                    <a:pt x="152773" y="1315310"/>
                  </a:lnTo>
                  <a:lnTo>
                    <a:pt x="169544" y="1270005"/>
                  </a:lnTo>
                  <a:lnTo>
                    <a:pt x="187112" y="1225255"/>
                  </a:lnTo>
                  <a:lnTo>
                    <a:pt x="205466" y="1181073"/>
                  </a:lnTo>
                  <a:lnTo>
                    <a:pt x="224594" y="1137473"/>
                  </a:lnTo>
                  <a:lnTo>
                    <a:pt x="244486" y="1094469"/>
                  </a:lnTo>
                  <a:lnTo>
                    <a:pt x="265130" y="1052075"/>
                  </a:lnTo>
                  <a:lnTo>
                    <a:pt x="286516" y="1010304"/>
                  </a:lnTo>
                  <a:lnTo>
                    <a:pt x="308631" y="969171"/>
                  </a:lnTo>
                  <a:lnTo>
                    <a:pt x="331464" y="928689"/>
                  </a:lnTo>
                  <a:lnTo>
                    <a:pt x="355005" y="888872"/>
                  </a:lnTo>
                  <a:lnTo>
                    <a:pt x="379242" y="849734"/>
                  </a:lnTo>
                  <a:lnTo>
                    <a:pt x="404164" y="811289"/>
                  </a:lnTo>
                  <a:lnTo>
                    <a:pt x="429760" y="773551"/>
                  </a:lnTo>
                  <a:lnTo>
                    <a:pt x="456018" y="736534"/>
                  </a:lnTo>
                  <a:lnTo>
                    <a:pt x="482927" y="700250"/>
                  </a:lnTo>
                  <a:lnTo>
                    <a:pt x="510477" y="664715"/>
                  </a:lnTo>
                  <a:lnTo>
                    <a:pt x="538655" y="629943"/>
                  </a:lnTo>
                  <a:lnTo>
                    <a:pt x="567450" y="595946"/>
                  </a:lnTo>
                  <a:lnTo>
                    <a:pt x="596852" y="562738"/>
                  </a:lnTo>
                  <a:lnTo>
                    <a:pt x="626849" y="530335"/>
                  </a:lnTo>
                  <a:lnTo>
                    <a:pt x="657430" y="498749"/>
                  </a:lnTo>
                  <a:lnTo>
                    <a:pt x="688584" y="467994"/>
                  </a:lnTo>
                  <a:lnTo>
                    <a:pt x="720299" y="438085"/>
                  </a:lnTo>
                  <a:lnTo>
                    <a:pt x="752565" y="409034"/>
                  </a:lnTo>
                  <a:lnTo>
                    <a:pt x="785369" y="380857"/>
                  </a:lnTo>
                  <a:lnTo>
                    <a:pt x="818701" y="353566"/>
                  </a:lnTo>
                  <a:lnTo>
                    <a:pt x="852550" y="327176"/>
                  </a:lnTo>
                  <a:lnTo>
                    <a:pt x="886904" y="301700"/>
                  </a:lnTo>
                  <a:lnTo>
                    <a:pt x="921752" y="277153"/>
                  </a:lnTo>
                  <a:lnTo>
                    <a:pt x="957083" y="253548"/>
                  </a:lnTo>
                  <a:lnTo>
                    <a:pt x="992886" y="230898"/>
                  </a:lnTo>
                  <a:lnTo>
                    <a:pt x="1029149" y="209219"/>
                  </a:lnTo>
                  <a:lnTo>
                    <a:pt x="1065861" y="188523"/>
                  </a:lnTo>
                  <a:lnTo>
                    <a:pt x="1103011" y="168825"/>
                  </a:lnTo>
                  <a:lnTo>
                    <a:pt x="1140588" y="150138"/>
                  </a:lnTo>
                  <a:lnTo>
                    <a:pt x="1178581" y="132477"/>
                  </a:lnTo>
                  <a:lnTo>
                    <a:pt x="1216978" y="115854"/>
                  </a:lnTo>
                  <a:lnTo>
                    <a:pt x="1255768" y="100285"/>
                  </a:lnTo>
                  <a:lnTo>
                    <a:pt x="1294940" y="85782"/>
                  </a:lnTo>
                  <a:lnTo>
                    <a:pt x="1334482" y="72360"/>
                  </a:lnTo>
                  <a:lnTo>
                    <a:pt x="1374384" y="60032"/>
                  </a:lnTo>
                  <a:lnTo>
                    <a:pt x="1414635" y="48813"/>
                  </a:lnTo>
                  <a:lnTo>
                    <a:pt x="1455222" y="38716"/>
                  </a:lnTo>
                  <a:lnTo>
                    <a:pt x="1496135" y="29755"/>
                  </a:lnTo>
                  <a:lnTo>
                    <a:pt x="1537362" y="21944"/>
                  </a:lnTo>
                  <a:lnTo>
                    <a:pt x="1578893" y="15296"/>
                  </a:lnTo>
                  <a:lnTo>
                    <a:pt x="1620716" y="9826"/>
                  </a:lnTo>
                  <a:lnTo>
                    <a:pt x="1662819" y="5548"/>
                  </a:lnTo>
                  <a:lnTo>
                    <a:pt x="1705191" y="2475"/>
                  </a:lnTo>
                  <a:lnTo>
                    <a:pt x="1747821" y="621"/>
                  </a:lnTo>
                  <a:lnTo>
                    <a:pt x="1790700" y="0"/>
                  </a:lnTo>
                  <a:lnTo>
                    <a:pt x="1833576" y="621"/>
                  </a:lnTo>
                  <a:lnTo>
                    <a:pt x="1876209" y="2475"/>
                  </a:lnTo>
                  <a:lnTo>
                    <a:pt x="1918584" y="5548"/>
                  </a:lnTo>
                  <a:lnTo>
                    <a:pt x="1960688" y="9827"/>
                  </a:lnTo>
                  <a:lnTo>
                    <a:pt x="2002512" y="15297"/>
                  </a:lnTo>
                  <a:lnTo>
                    <a:pt x="2044043" y="21944"/>
                  </a:lnTo>
                  <a:lnTo>
                    <a:pt x="2085270" y="29755"/>
                  </a:lnTo>
                  <a:lnTo>
                    <a:pt x="2126183" y="38717"/>
                  </a:lnTo>
                  <a:lnTo>
                    <a:pt x="2166771" y="48814"/>
                  </a:lnTo>
                  <a:lnTo>
                    <a:pt x="2207021" y="60033"/>
                  </a:lnTo>
                  <a:lnTo>
                    <a:pt x="2246923" y="72361"/>
                  </a:lnTo>
                  <a:lnTo>
                    <a:pt x="2286466" y="85783"/>
                  </a:lnTo>
                  <a:lnTo>
                    <a:pt x="2325637" y="100286"/>
                  </a:lnTo>
                  <a:lnTo>
                    <a:pt x="2364428" y="115856"/>
                  </a:lnTo>
                  <a:lnTo>
                    <a:pt x="2402824" y="132478"/>
                  </a:lnTo>
                  <a:lnTo>
                    <a:pt x="2440817" y="150140"/>
                  </a:lnTo>
                  <a:lnTo>
                    <a:pt x="2478394" y="168827"/>
                  </a:lnTo>
                  <a:lnTo>
                    <a:pt x="2515544" y="188525"/>
                  </a:lnTo>
                  <a:lnTo>
                    <a:pt x="2552257" y="209221"/>
                  </a:lnTo>
                  <a:lnTo>
                    <a:pt x="2588520" y="230901"/>
                  </a:lnTo>
                  <a:lnTo>
                    <a:pt x="2624322" y="253550"/>
                  </a:lnTo>
                  <a:lnTo>
                    <a:pt x="2659653" y="277155"/>
                  </a:lnTo>
                  <a:lnTo>
                    <a:pt x="2694501" y="301703"/>
                  </a:lnTo>
                  <a:lnTo>
                    <a:pt x="2728855" y="327179"/>
                  </a:lnTo>
                  <a:lnTo>
                    <a:pt x="2762704" y="353569"/>
                  </a:lnTo>
                  <a:lnTo>
                    <a:pt x="2796036" y="380860"/>
                  </a:lnTo>
                  <a:lnTo>
                    <a:pt x="2828840" y="409037"/>
                  </a:lnTo>
                  <a:lnTo>
                    <a:pt x="2861105" y="438088"/>
                  </a:lnTo>
                  <a:lnTo>
                    <a:pt x="2892820" y="467997"/>
                  </a:lnTo>
                  <a:lnTo>
                    <a:pt x="2923974" y="498752"/>
                  </a:lnTo>
                  <a:lnTo>
                    <a:pt x="2954555" y="530338"/>
                  </a:lnTo>
                  <a:lnTo>
                    <a:pt x="2984552" y="562742"/>
                  </a:lnTo>
                  <a:lnTo>
                    <a:pt x="3013954" y="595949"/>
                  </a:lnTo>
                  <a:lnTo>
                    <a:pt x="3042749" y="629946"/>
                  </a:lnTo>
                  <a:lnTo>
                    <a:pt x="3070927" y="664719"/>
                  </a:lnTo>
                  <a:lnTo>
                    <a:pt x="3098477" y="700254"/>
                  </a:lnTo>
                  <a:lnTo>
                    <a:pt x="3125386" y="736537"/>
                  </a:lnTo>
                  <a:lnTo>
                    <a:pt x="3151644" y="773555"/>
                  </a:lnTo>
                  <a:lnTo>
                    <a:pt x="3177239" y="811293"/>
                  </a:lnTo>
                  <a:lnTo>
                    <a:pt x="3202161" y="849738"/>
                  </a:lnTo>
                  <a:lnTo>
                    <a:pt x="3226398" y="888876"/>
                  </a:lnTo>
                  <a:lnTo>
                    <a:pt x="3249939" y="928692"/>
                  </a:lnTo>
                  <a:lnTo>
                    <a:pt x="3272773" y="969174"/>
                  </a:lnTo>
                  <a:lnTo>
                    <a:pt x="3294887" y="1010307"/>
                  </a:lnTo>
                  <a:lnTo>
                    <a:pt x="3316273" y="1052078"/>
                  </a:lnTo>
                  <a:lnTo>
                    <a:pt x="3336917" y="1094472"/>
                  </a:lnTo>
                  <a:lnTo>
                    <a:pt x="3356809" y="1137476"/>
                  </a:lnTo>
                  <a:lnTo>
                    <a:pt x="3375937" y="1181076"/>
                  </a:lnTo>
                  <a:lnTo>
                    <a:pt x="3394291" y="1225258"/>
                  </a:lnTo>
                  <a:lnTo>
                    <a:pt x="3411859" y="1270008"/>
                  </a:lnTo>
                  <a:lnTo>
                    <a:pt x="3428629" y="1315313"/>
                  </a:lnTo>
                  <a:lnTo>
                    <a:pt x="3429003" y="1316385"/>
                  </a:lnTo>
                  <a:lnTo>
                    <a:pt x="3429003" y="2209800"/>
                  </a:lnTo>
                  <a:close/>
                </a:path>
                <a:path w="3429000" h="4419600">
                  <a:moveTo>
                    <a:pt x="1790700" y="4419600"/>
                  </a:moveTo>
                  <a:lnTo>
                    <a:pt x="1747821" y="4418978"/>
                  </a:lnTo>
                  <a:lnTo>
                    <a:pt x="1705189" y="4417124"/>
                  </a:lnTo>
                  <a:lnTo>
                    <a:pt x="1662816" y="4414051"/>
                  </a:lnTo>
                  <a:lnTo>
                    <a:pt x="1620712" y="4409773"/>
                  </a:lnTo>
                  <a:lnTo>
                    <a:pt x="1578889" y="4404303"/>
                  </a:lnTo>
                  <a:lnTo>
                    <a:pt x="1537358" y="4397655"/>
                  </a:lnTo>
                  <a:lnTo>
                    <a:pt x="1496131" y="4389844"/>
                  </a:lnTo>
                  <a:lnTo>
                    <a:pt x="1455218" y="4380883"/>
                  </a:lnTo>
                  <a:lnTo>
                    <a:pt x="1414630" y="4370786"/>
                  </a:lnTo>
                  <a:lnTo>
                    <a:pt x="1374380" y="4359566"/>
                  </a:lnTo>
                  <a:lnTo>
                    <a:pt x="1334478" y="4347238"/>
                  </a:lnTo>
                  <a:lnTo>
                    <a:pt x="1294935" y="4333816"/>
                  </a:lnTo>
                  <a:lnTo>
                    <a:pt x="1255763" y="4319313"/>
                  </a:lnTo>
                  <a:lnTo>
                    <a:pt x="1216973" y="4303744"/>
                  </a:lnTo>
                  <a:lnTo>
                    <a:pt x="1178576" y="4287121"/>
                  </a:lnTo>
                  <a:lnTo>
                    <a:pt x="1140583" y="4269460"/>
                  </a:lnTo>
                  <a:lnTo>
                    <a:pt x="1103006" y="4250773"/>
                  </a:lnTo>
                  <a:lnTo>
                    <a:pt x="1065856" y="4231074"/>
                  </a:lnTo>
                  <a:lnTo>
                    <a:pt x="1029144" y="4210379"/>
                  </a:lnTo>
                  <a:lnTo>
                    <a:pt x="992881" y="4188699"/>
                  </a:lnTo>
                  <a:lnTo>
                    <a:pt x="957078" y="4166050"/>
                  </a:lnTo>
                  <a:lnTo>
                    <a:pt x="921747" y="4142444"/>
                  </a:lnTo>
                  <a:lnTo>
                    <a:pt x="886899" y="4117897"/>
                  </a:lnTo>
                  <a:lnTo>
                    <a:pt x="852545" y="4092421"/>
                  </a:lnTo>
                  <a:lnTo>
                    <a:pt x="818696" y="4066031"/>
                  </a:lnTo>
                  <a:lnTo>
                    <a:pt x="785364" y="4038740"/>
                  </a:lnTo>
                  <a:lnTo>
                    <a:pt x="752560" y="4010563"/>
                  </a:lnTo>
                  <a:lnTo>
                    <a:pt x="720295" y="3981512"/>
                  </a:lnTo>
                  <a:lnTo>
                    <a:pt x="688579" y="3951603"/>
                  </a:lnTo>
                  <a:lnTo>
                    <a:pt x="657426" y="3920848"/>
                  </a:lnTo>
                  <a:lnTo>
                    <a:pt x="626845" y="3889262"/>
                  </a:lnTo>
                  <a:lnTo>
                    <a:pt x="596848" y="3856858"/>
                  </a:lnTo>
                  <a:lnTo>
                    <a:pt x="567446" y="3823651"/>
                  </a:lnTo>
                  <a:lnTo>
                    <a:pt x="538650" y="3789654"/>
                  </a:lnTo>
                  <a:lnTo>
                    <a:pt x="510472" y="3754881"/>
                  </a:lnTo>
                  <a:lnTo>
                    <a:pt x="482923" y="3719346"/>
                  </a:lnTo>
                  <a:lnTo>
                    <a:pt x="456014" y="3683063"/>
                  </a:lnTo>
                  <a:lnTo>
                    <a:pt x="429756" y="3646045"/>
                  </a:lnTo>
                  <a:lnTo>
                    <a:pt x="404160" y="3608307"/>
                  </a:lnTo>
                  <a:lnTo>
                    <a:pt x="379238" y="3569862"/>
                  </a:lnTo>
                  <a:lnTo>
                    <a:pt x="355001" y="3530725"/>
                  </a:lnTo>
                  <a:lnTo>
                    <a:pt x="331460" y="3490908"/>
                  </a:lnTo>
                  <a:lnTo>
                    <a:pt x="308627" y="3450426"/>
                  </a:lnTo>
                  <a:lnTo>
                    <a:pt x="286512" y="3409293"/>
                  </a:lnTo>
                  <a:lnTo>
                    <a:pt x="265127" y="3367522"/>
                  </a:lnTo>
                  <a:lnTo>
                    <a:pt x="244483" y="3325128"/>
                  </a:lnTo>
                  <a:lnTo>
                    <a:pt x="224591" y="3282124"/>
                  </a:lnTo>
                  <a:lnTo>
                    <a:pt x="205462" y="3238524"/>
                  </a:lnTo>
                  <a:lnTo>
                    <a:pt x="187108" y="3194342"/>
                  </a:lnTo>
                  <a:lnTo>
                    <a:pt x="169541" y="3149592"/>
                  </a:lnTo>
                  <a:lnTo>
                    <a:pt x="152770" y="3104287"/>
                  </a:lnTo>
                  <a:lnTo>
                    <a:pt x="136808" y="3058443"/>
                  </a:lnTo>
                  <a:lnTo>
                    <a:pt x="121665" y="3012071"/>
                  </a:lnTo>
                  <a:lnTo>
                    <a:pt x="107353" y="2965187"/>
                  </a:lnTo>
                  <a:lnTo>
                    <a:pt x="93883" y="2917803"/>
                  </a:lnTo>
                  <a:lnTo>
                    <a:pt x="81266" y="2869935"/>
                  </a:lnTo>
                  <a:lnTo>
                    <a:pt x="69514" y="2821595"/>
                  </a:lnTo>
                  <a:lnTo>
                    <a:pt x="58637" y="2772798"/>
                  </a:lnTo>
                  <a:lnTo>
                    <a:pt x="48647" y="2723557"/>
                  </a:lnTo>
                  <a:lnTo>
                    <a:pt x="39556" y="2673886"/>
                  </a:lnTo>
                  <a:lnTo>
                    <a:pt x="31374" y="2623800"/>
                  </a:lnTo>
                  <a:lnTo>
                    <a:pt x="24112" y="2573311"/>
                  </a:lnTo>
                  <a:lnTo>
                    <a:pt x="17782" y="2522435"/>
                  </a:lnTo>
                  <a:lnTo>
                    <a:pt x="12395" y="2471184"/>
                  </a:lnTo>
                  <a:lnTo>
                    <a:pt x="7963" y="2419573"/>
                  </a:lnTo>
                  <a:lnTo>
                    <a:pt x="4496" y="2367615"/>
                  </a:lnTo>
                  <a:lnTo>
                    <a:pt x="2005" y="2315324"/>
                  </a:lnTo>
                  <a:lnTo>
                    <a:pt x="503" y="2262714"/>
                  </a:lnTo>
                  <a:lnTo>
                    <a:pt x="0" y="2209799"/>
                  </a:lnTo>
                  <a:lnTo>
                    <a:pt x="3429003" y="2209800"/>
                  </a:lnTo>
                  <a:lnTo>
                    <a:pt x="3429003" y="3103213"/>
                  </a:lnTo>
                  <a:lnTo>
                    <a:pt x="3428628" y="3104288"/>
                  </a:lnTo>
                  <a:lnTo>
                    <a:pt x="3411858" y="3149592"/>
                  </a:lnTo>
                  <a:lnTo>
                    <a:pt x="3394290" y="3194343"/>
                  </a:lnTo>
                  <a:lnTo>
                    <a:pt x="3375936" y="3238525"/>
                  </a:lnTo>
                  <a:lnTo>
                    <a:pt x="3356807" y="3282125"/>
                  </a:lnTo>
                  <a:lnTo>
                    <a:pt x="3336915" y="3325129"/>
                  </a:lnTo>
                  <a:lnTo>
                    <a:pt x="3316271" y="3367523"/>
                  </a:lnTo>
                  <a:lnTo>
                    <a:pt x="3294886" y="3409294"/>
                  </a:lnTo>
                  <a:lnTo>
                    <a:pt x="3272771" y="3450427"/>
                  </a:lnTo>
                  <a:lnTo>
                    <a:pt x="3249938" y="3490909"/>
                  </a:lnTo>
                  <a:lnTo>
                    <a:pt x="3226397" y="3530725"/>
                  </a:lnTo>
                  <a:lnTo>
                    <a:pt x="3202160" y="3569863"/>
                  </a:lnTo>
                  <a:lnTo>
                    <a:pt x="3177238" y="3608308"/>
                  </a:lnTo>
                  <a:lnTo>
                    <a:pt x="3151642" y="3646046"/>
                  </a:lnTo>
                  <a:lnTo>
                    <a:pt x="3125384" y="3683064"/>
                  </a:lnTo>
                  <a:lnTo>
                    <a:pt x="3098475" y="3719347"/>
                  </a:lnTo>
                  <a:lnTo>
                    <a:pt x="3070926" y="3754882"/>
                  </a:lnTo>
                  <a:lnTo>
                    <a:pt x="3042748" y="3789655"/>
                  </a:lnTo>
                  <a:lnTo>
                    <a:pt x="3013952" y="3823652"/>
                  </a:lnTo>
                  <a:lnTo>
                    <a:pt x="2984550" y="3856859"/>
                  </a:lnTo>
                  <a:lnTo>
                    <a:pt x="2954553" y="3889263"/>
                  </a:lnTo>
                  <a:lnTo>
                    <a:pt x="2923972" y="3920849"/>
                  </a:lnTo>
                  <a:lnTo>
                    <a:pt x="2892818" y="3951603"/>
                  </a:lnTo>
                  <a:lnTo>
                    <a:pt x="2861103" y="3981513"/>
                  </a:lnTo>
                  <a:lnTo>
                    <a:pt x="2828838" y="4010563"/>
                  </a:lnTo>
                  <a:lnTo>
                    <a:pt x="2796034" y="4038741"/>
                  </a:lnTo>
                  <a:lnTo>
                    <a:pt x="2762702" y="4066032"/>
                  </a:lnTo>
                  <a:lnTo>
                    <a:pt x="2728853" y="4092422"/>
                  </a:lnTo>
                  <a:lnTo>
                    <a:pt x="2694499" y="4117897"/>
                  </a:lnTo>
                  <a:lnTo>
                    <a:pt x="2659651" y="4142445"/>
                  </a:lnTo>
                  <a:lnTo>
                    <a:pt x="2624320" y="4166050"/>
                  </a:lnTo>
                  <a:lnTo>
                    <a:pt x="2588517" y="4188700"/>
                  </a:lnTo>
                  <a:lnTo>
                    <a:pt x="2552254" y="4210379"/>
                  </a:lnTo>
                  <a:lnTo>
                    <a:pt x="2515542" y="4231075"/>
                  </a:lnTo>
                  <a:lnTo>
                    <a:pt x="2478392" y="4250773"/>
                  </a:lnTo>
                  <a:lnTo>
                    <a:pt x="2440815" y="4269460"/>
                  </a:lnTo>
                  <a:lnTo>
                    <a:pt x="2402822" y="4287122"/>
                  </a:lnTo>
                  <a:lnTo>
                    <a:pt x="2364425" y="4303744"/>
                  </a:lnTo>
                  <a:lnTo>
                    <a:pt x="2325635" y="4319314"/>
                  </a:lnTo>
                  <a:lnTo>
                    <a:pt x="2286463" y="4333816"/>
                  </a:lnTo>
                  <a:lnTo>
                    <a:pt x="2246921" y="4347239"/>
                  </a:lnTo>
                  <a:lnTo>
                    <a:pt x="2207019" y="4359566"/>
                  </a:lnTo>
                  <a:lnTo>
                    <a:pt x="2166769" y="4370786"/>
                  </a:lnTo>
                  <a:lnTo>
                    <a:pt x="2126182" y="4380883"/>
                  </a:lnTo>
                  <a:lnTo>
                    <a:pt x="2085269" y="4389844"/>
                  </a:lnTo>
                  <a:lnTo>
                    <a:pt x="2044042" y="4397655"/>
                  </a:lnTo>
                  <a:lnTo>
                    <a:pt x="2002511" y="4404303"/>
                  </a:lnTo>
                  <a:lnTo>
                    <a:pt x="1960688" y="4409773"/>
                  </a:lnTo>
                  <a:lnTo>
                    <a:pt x="1918584" y="4414051"/>
                  </a:lnTo>
                  <a:lnTo>
                    <a:pt x="1876210" y="4417124"/>
                  </a:lnTo>
                  <a:lnTo>
                    <a:pt x="1833579" y="4418979"/>
                  </a:lnTo>
                  <a:lnTo>
                    <a:pt x="1790700" y="4419600"/>
                  </a:lnTo>
                  <a:close/>
                </a:path>
              </a:pathLst>
            </a:custGeom>
            <a:solidFill>
              <a:srgbClr val="B80D0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714996" y="1447799"/>
              <a:ext cx="3429000" cy="4419600"/>
            </a:xfrm>
            <a:custGeom>
              <a:rect l="l" t="t" r="r" b="b"/>
              <a:pathLst>
                <a:path w="3429000" h="4419600">
                  <a:moveTo>
                    <a:pt x="2" y="2209800"/>
                  </a:moveTo>
                  <a:lnTo>
                    <a:pt x="506" y="2156886"/>
                  </a:lnTo>
                  <a:lnTo>
                    <a:pt x="2008" y="2104276"/>
                  </a:lnTo>
                  <a:lnTo>
                    <a:pt x="4498" y="2051986"/>
                  </a:lnTo>
                  <a:lnTo>
                    <a:pt x="7965" y="2000028"/>
                  </a:lnTo>
                  <a:lnTo>
                    <a:pt x="12398" y="1948416"/>
                  </a:lnTo>
                  <a:lnTo>
                    <a:pt x="17785" y="1897166"/>
                  </a:lnTo>
                  <a:lnTo>
                    <a:pt x="24114" y="1846289"/>
                  </a:lnTo>
                  <a:lnTo>
                    <a:pt x="31376" y="1795801"/>
                  </a:lnTo>
                  <a:lnTo>
                    <a:pt x="39558" y="1745714"/>
                  </a:lnTo>
                  <a:lnTo>
                    <a:pt x="48650" y="1696044"/>
                  </a:lnTo>
                  <a:lnTo>
                    <a:pt x="58639" y="1646803"/>
                  </a:lnTo>
                  <a:lnTo>
                    <a:pt x="69516" y="1598006"/>
                  </a:lnTo>
                  <a:lnTo>
                    <a:pt x="81268" y="1549666"/>
                  </a:lnTo>
                  <a:lnTo>
                    <a:pt x="93885" y="1501798"/>
                  </a:lnTo>
                  <a:lnTo>
                    <a:pt x="107355" y="1454414"/>
                  </a:lnTo>
                  <a:lnTo>
                    <a:pt x="121667" y="1407530"/>
                  </a:lnTo>
                  <a:lnTo>
                    <a:pt x="136810" y="1361158"/>
                  </a:lnTo>
                  <a:lnTo>
                    <a:pt x="152772" y="1315313"/>
                  </a:lnTo>
                  <a:lnTo>
                    <a:pt x="169543" y="1270008"/>
                  </a:lnTo>
                  <a:lnTo>
                    <a:pt x="187111" y="1225258"/>
                  </a:lnTo>
                  <a:lnTo>
                    <a:pt x="205464" y="1181076"/>
                  </a:lnTo>
                  <a:lnTo>
                    <a:pt x="224593" y="1137476"/>
                  </a:lnTo>
                  <a:lnTo>
                    <a:pt x="244485" y="1094472"/>
                  </a:lnTo>
                  <a:lnTo>
                    <a:pt x="265129" y="1052078"/>
                  </a:lnTo>
                  <a:lnTo>
                    <a:pt x="286514" y="1010307"/>
                  </a:lnTo>
                  <a:lnTo>
                    <a:pt x="308629" y="969174"/>
                  </a:lnTo>
                  <a:lnTo>
                    <a:pt x="331462" y="928692"/>
                  </a:lnTo>
                  <a:lnTo>
                    <a:pt x="355003" y="888876"/>
                  </a:lnTo>
                  <a:lnTo>
                    <a:pt x="379240" y="849738"/>
                  </a:lnTo>
                  <a:lnTo>
                    <a:pt x="404162" y="811293"/>
                  </a:lnTo>
                  <a:lnTo>
                    <a:pt x="429758" y="773555"/>
                  </a:lnTo>
                  <a:lnTo>
                    <a:pt x="456016" y="736537"/>
                  </a:lnTo>
                  <a:lnTo>
                    <a:pt x="482925" y="700254"/>
                  </a:lnTo>
                  <a:lnTo>
                    <a:pt x="510474" y="664719"/>
                  </a:lnTo>
                  <a:lnTo>
                    <a:pt x="538652" y="629946"/>
                  </a:lnTo>
                  <a:lnTo>
                    <a:pt x="567448" y="595949"/>
                  </a:lnTo>
                  <a:lnTo>
                    <a:pt x="596849" y="562742"/>
                  </a:lnTo>
                  <a:lnTo>
                    <a:pt x="626847" y="530338"/>
                  </a:lnTo>
                  <a:lnTo>
                    <a:pt x="657427" y="498752"/>
                  </a:lnTo>
                  <a:lnTo>
                    <a:pt x="688581" y="467997"/>
                  </a:lnTo>
                  <a:lnTo>
                    <a:pt x="720296" y="438088"/>
                  </a:lnTo>
                  <a:lnTo>
                    <a:pt x="752561" y="409037"/>
                  </a:lnTo>
                  <a:lnTo>
                    <a:pt x="785366" y="380860"/>
                  </a:lnTo>
                  <a:lnTo>
                    <a:pt x="818698" y="353569"/>
                  </a:lnTo>
                  <a:lnTo>
                    <a:pt x="852546" y="327179"/>
                  </a:lnTo>
                  <a:lnTo>
                    <a:pt x="886900" y="301703"/>
                  </a:lnTo>
                  <a:lnTo>
                    <a:pt x="921748" y="277155"/>
                  </a:lnTo>
                  <a:lnTo>
                    <a:pt x="957079" y="253550"/>
                  </a:lnTo>
                  <a:lnTo>
                    <a:pt x="992882" y="230901"/>
                  </a:lnTo>
                  <a:lnTo>
                    <a:pt x="1029145" y="209221"/>
                  </a:lnTo>
                  <a:lnTo>
                    <a:pt x="1065857" y="188525"/>
                  </a:lnTo>
                  <a:lnTo>
                    <a:pt x="1103007" y="168827"/>
                  </a:lnTo>
                  <a:lnTo>
                    <a:pt x="1140584" y="150140"/>
                  </a:lnTo>
                  <a:lnTo>
                    <a:pt x="1178577" y="132478"/>
                  </a:lnTo>
                  <a:lnTo>
                    <a:pt x="1216974" y="115856"/>
                  </a:lnTo>
                  <a:lnTo>
                    <a:pt x="1255764" y="100286"/>
                  </a:lnTo>
                  <a:lnTo>
                    <a:pt x="1294936" y="85783"/>
                  </a:lnTo>
                  <a:lnTo>
                    <a:pt x="1334478" y="72361"/>
                  </a:lnTo>
                  <a:lnTo>
                    <a:pt x="1374380" y="60033"/>
                  </a:lnTo>
                  <a:lnTo>
                    <a:pt x="1414631" y="48814"/>
                  </a:lnTo>
                  <a:lnTo>
                    <a:pt x="1455218" y="38717"/>
                  </a:lnTo>
                  <a:lnTo>
                    <a:pt x="1496131" y="29755"/>
                  </a:lnTo>
                  <a:lnTo>
                    <a:pt x="1537358" y="21944"/>
                  </a:lnTo>
                  <a:lnTo>
                    <a:pt x="1578889" y="15297"/>
                  </a:lnTo>
                  <a:lnTo>
                    <a:pt x="1620712" y="9827"/>
                  </a:lnTo>
                  <a:lnTo>
                    <a:pt x="1662816" y="5548"/>
                  </a:lnTo>
                  <a:lnTo>
                    <a:pt x="1705189" y="2475"/>
                  </a:lnTo>
                  <a:lnTo>
                    <a:pt x="1747821" y="621"/>
                  </a:lnTo>
                  <a:lnTo>
                    <a:pt x="1790700" y="0"/>
                  </a:lnTo>
                  <a:lnTo>
                    <a:pt x="1833576" y="621"/>
                  </a:lnTo>
                  <a:lnTo>
                    <a:pt x="1876208" y="2475"/>
                  </a:lnTo>
                  <a:lnTo>
                    <a:pt x="1918582" y="5548"/>
                  </a:lnTo>
                  <a:lnTo>
                    <a:pt x="1960685" y="9826"/>
                  </a:lnTo>
                  <a:lnTo>
                    <a:pt x="2002508" y="15296"/>
                  </a:lnTo>
                  <a:lnTo>
                    <a:pt x="2044039" y="21944"/>
                  </a:lnTo>
                  <a:lnTo>
                    <a:pt x="2085267" y="29755"/>
                  </a:lnTo>
                  <a:lnTo>
                    <a:pt x="2126180" y="38716"/>
                  </a:lnTo>
                  <a:lnTo>
                    <a:pt x="2166767" y="48813"/>
                  </a:lnTo>
                  <a:lnTo>
                    <a:pt x="2207017" y="60032"/>
                  </a:lnTo>
                  <a:lnTo>
                    <a:pt x="2246919" y="72360"/>
                  </a:lnTo>
                  <a:lnTo>
                    <a:pt x="2286462" y="85782"/>
                  </a:lnTo>
                  <a:lnTo>
                    <a:pt x="2325634" y="100285"/>
                  </a:lnTo>
                  <a:lnTo>
                    <a:pt x="2364424" y="115854"/>
                  </a:lnTo>
                  <a:lnTo>
                    <a:pt x="2402821" y="132477"/>
                  </a:lnTo>
                  <a:lnTo>
                    <a:pt x="2440813" y="150138"/>
                  </a:lnTo>
                  <a:lnTo>
                    <a:pt x="2478390" y="168825"/>
                  </a:lnTo>
                  <a:lnTo>
                    <a:pt x="2515541" y="188523"/>
                  </a:lnTo>
                  <a:lnTo>
                    <a:pt x="2552253" y="209219"/>
                  </a:lnTo>
                  <a:lnTo>
                    <a:pt x="2588516" y="230898"/>
                  </a:lnTo>
                  <a:lnTo>
                    <a:pt x="2624319" y="253548"/>
                  </a:lnTo>
                  <a:lnTo>
                    <a:pt x="2659650" y="277153"/>
                  </a:lnTo>
                  <a:lnTo>
                    <a:pt x="2694498" y="301700"/>
                  </a:lnTo>
                  <a:lnTo>
                    <a:pt x="2728852" y="327176"/>
                  </a:lnTo>
                  <a:lnTo>
                    <a:pt x="2762701" y="353566"/>
                  </a:lnTo>
                  <a:lnTo>
                    <a:pt x="2796033" y="380857"/>
                  </a:lnTo>
                  <a:lnTo>
                    <a:pt x="2828837" y="409034"/>
                  </a:lnTo>
                  <a:lnTo>
                    <a:pt x="2861102" y="438085"/>
                  </a:lnTo>
                  <a:lnTo>
                    <a:pt x="2892817" y="467994"/>
                  </a:lnTo>
                  <a:lnTo>
                    <a:pt x="2923971" y="498749"/>
                  </a:lnTo>
                  <a:lnTo>
                    <a:pt x="2954552" y="530335"/>
                  </a:lnTo>
                  <a:lnTo>
                    <a:pt x="2984549" y="562738"/>
                  </a:lnTo>
                  <a:lnTo>
                    <a:pt x="3013951" y="595946"/>
                  </a:lnTo>
                  <a:lnTo>
                    <a:pt x="3042747" y="629943"/>
                  </a:lnTo>
                  <a:lnTo>
                    <a:pt x="3070925" y="664715"/>
                  </a:lnTo>
                  <a:lnTo>
                    <a:pt x="3098474" y="700250"/>
                  </a:lnTo>
                  <a:lnTo>
                    <a:pt x="3125384" y="736534"/>
                  </a:lnTo>
                  <a:lnTo>
                    <a:pt x="3151642" y="773551"/>
                  </a:lnTo>
                  <a:lnTo>
                    <a:pt x="3177237" y="811289"/>
                  </a:lnTo>
                  <a:lnTo>
                    <a:pt x="3202159" y="849734"/>
                  </a:lnTo>
                  <a:lnTo>
                    <a:pt x="3226396" y="888872"/>
                  </a:lnTo>
                  <a:lnTo>
                    <a:pt x="3249937" y="928689"/>
                  </a:lnTo>
                  <a:lnTo>
                    <a:pt x="3272771" y="969171"/>
                  </a:lnTo>
                  <a:lnTo>
                    <a:pt x="3294886" y="1010304"/>
                  </a:lnTo>
                  <a:lnTo>
                    <a:pt x="3316271" y="1052075"/>
                  </a:lnTo>
                  <a:lnTo>
                    <a:pt x="3336915" y="1094469"/>
                  </a:lnTo>
                  <a:lnTo>
                    <a:pt x="3356807" y="1137473"/>
                  </a:lnTo>
                  <a:lnTo>
                    <a:pt x="3375936" y="1181073"/>
                  </a:lnTo>
                  <a:lnTo>
                    <a:pt x="3394289" y="1225255"/>
                  </a:lnTo>
                  <a:lnTo>
                    <a:pt x="3411857" y="1270005"/>
                  </a:lnTo>
                  <a:lnTo>
                    <a:pt x="3428628" y="1315310"/>
                  </a:lnTo>
                  <a:lnTo>
                    <a:pt x="3429003" y="1316385"/>
                  </a:lnTo>
                </a:path>
                <a:path w="3429000" h="4419600">
                  <a:moveTo>
                    <a:pt x="3429003" y="3103213"/>
                  </a:moveTo>
                  <a:lnTo>
                    <a:pt x="3411858" y="3149592"/>
                  </a:lnTo>
                  <a:lnTo>
                    <a:pt x="3394290" y="3194342"/>
                  </a:lnTo>
                  <a:lnTo>
                    <a:pt x="3375936" y="3238524"/>
                  </a:lnTo>
                  <a:lnTo>
                    <a:pt x="3356808" y="3282124"/>
                  </a:lnTo>
                  <a:lnTo>
                    <a:pt x="3336916" y="3325128"/>
                  </a:lnTo>
                  <a:lnTo>
                    <a:pt x="3316272" y="3367522"/>
                  </a:lnTo>
                  <a:lnTo>
                    <a:pt x="3294887" y="3409293"/>
                  </a:lnTo>
                  <a:lnTo>
                    <a:pt x="3272772" y="3450426"/>
                  </a:lnTo>
                  <a:lnTo>
                    <a:pt x="3249938" y="3490908"/>
                  </a:lnTo>
                  <a:lnTo>
                    <a:pt x="3226397" y="3530725"/>
                  </a:lnTo>
                  <a:lnTo>
                    <a:pt x="3202160" y="3569862"/>
                  </a:lnTo>
                  <a:lnTo>
                    <a:pt x="3177238" y="3608307"/>
                  </a:lnTo>
                  <a:lnTo>
                    <a:pt x="3151643" y="3646045"/>
                  </a:lnTo>
                  <a:lnTo>
                    <a:pt x="3125385" y="3683063"/>
                  </a:lnTo>
                  <a:lnTo>
                    <a:pt x="3098476" y="3719346"/>
                  </a:lnTo>
                  <a:lnTo>
                    <a:pt x="3070926" y="3754881"/>
                  </a:lnTo>
                  <a:lnTo>
                    <a:pt x="3042748" y="3789654"/>
                  </a:lnTo>
                  <a:lnTo>
                    <a:pt x="3013953" y="3823651"/>
                  </a:lnTo>
                  <a:lnTo>
                    <a:pt x="2984551" y="3856858"/>
                  </a:lnTo>
                  <a:lnTo>
                    <a:pt x="2954554" y="3889262"/>
                  </a:lnTo>
                  <a:lnTo>
                    <a:pt x="2923973" y="3920848"/>
                  </a:lnTo>
                  <a:lnTo>
                    <a:pt x="2892819" y="3951603"/>
                  </a:lnTo>
                  <a:lnTo>
                    <a:pt x="2861104" y="3981512"/>
                  </a:lnTo>
                  <a:lnTo>
                    <a:pt x="2828839" y="4010563"/>
                  </a:lnTo>
                  <a:lnTo>
                    <a:pt x="2796034" y="4038740"/>
                  </a:lnTo>
                  <a:lnTo>
                    <a:pt x="2762702" y="4066031"/>
                  </a:lnTo>
                  <a:lnTo>
                    <a:pt x="2728854" y="4092421"/>
                  </a:lnTo>
                  <a:lnTo>
                    <a:pt x="2694500" y="4117897"/>
                  </a:lnTo>
                  <a:lnTo>
                    <a:pt x="2659652" y="4142444"/>
                  </a:lnTo>
                  <a:lnTo>
                    <a:pt x="2624321" y="4166050"/>
                  </a:lnTo>
                  <a:lnTo>
                    <a:pt x="2588518" y="4188699"/>
                  </a:lnTo>
                  <a:lnTo>
                    <a:pt x="2552255" y="4210379"/>
                  </a:lnTo>
                  <a:lnTo>
                    <a:pt x="2515543" y="4231074"/>
                  </a:lnTo>
                  <a:lnTo>
                    <a:pt x="2478393" y="4250773"/>
                  </a:lnTo>
                  <a:lnTo>
                    <a:pt x="2440815" y="4269460"/>
                  </a:lnTo>
                  <a:lnTo>
                    <a:pt x="2402823" y="4287121"/>
                  </a:lnTo>
                  <a:lnTo>
                    <a:pt x="2364426" y="4303744"/>
                  </a:lnTo>
                  <a:lnTo>
                    <a:pt x="2325636" y="4319313"/>
                  </a:lnTo>
                  <a:lnTo>
                    <a:pt x="2286464" y="4333816"/>
                  </a:lnTo>
                  <a:lnTo>
                    <a:pt x="2246921" y="4347238"/>
                  </a:lnTo>
                  <a:lnTo>
                    <a:pt x="2207019" y="4359566"/>
                  </a:lnTo>
                  <a:lnTo>
                    <a:pt x="2166769" y="4370786"/>
                  </a:lnTo>
                  <a:lnTo>
                    <a:pt x="2126182" y="4380883"/>
                  </a:lnTo>
                  <a:lnTo>
                    <a:pt x="2085269" y="4389844"/>
                  </a:lnTo>
                  <a:lnTo>
                    <a:pt x="2044042" y="4397655"/>
                  </a:lnTo>
                  <a:lnTo>
                    <a:pt x="2002511" y="4404303"/>
                  </a:lnTo>
                  <a:lnTo>
                    <a:pt x="1960688" y="4409773"/>
                  </a:lnTo>
                  <a:lnTo>
                    <a:pt x="1918584" y="4414051"/>
                  </a:lnTo>
                  <a:lnTo>
                    <a:pt x="1876210" y="4417124"/>
                  </a:lnTo>
                  <a:lnTo>
                    <a:pt x="1833579" y="4418979"/>
                  </a:lnTo>
                  <a:lnTo>
                    <a:pt x="1790700" y="4419600"/>
                  </a:lnTo>
                  <a:lnTo>
                    <a:pt x="1747821" y="4418978"/>
                  </a:lnTo>
                  <a:lnTo>
                    <a:pt x="1705189" y="4417124"/>
                  </a:lnTo>
                  <a:lnTo>
                    <a:pt x="1662816" y="4414051"/>
                  </a:lnTo>
                  <a:lnTo>
                    <a:pt x="1620712" y="4409773"/>
                  </a:lnTo>
                  <a:lnTo>
                    <a:pt x="1578889" y="4404303"/>
                  </a:lnTo>
                  <a:lnTo>
                    <a:pt x="1537358" y="4397655"/>
                  </a:lnTo>
                  <a:lnTo>
                    <a:pt x="1496131" y="4389844"/>
                  </a:lnTo>
                  <a:lnTo>
                    <a:pt x="1455218" y="4380883"/>
                  </a:lnTo>
                  <a:lnTo>
                    <a:pt x="1414630" y="4370786"/>
                  </a:lnTo>
                  <a:lnTo>
                    <a:pt x="1374380" y="4359566"/>
                  </a:lnTo>
                  <a:lnTo>
                    <a:pt x="1334478" y="4347239"/>
                  </a:lnTo>
                  <a:lnTo>
                    <a:pt x="1294936" y="4333816"/>
                  </a:lnTo>
                  <a:lnTo>
                    <a:pt x="1255764" y="4319314"/>
                  </a:lnTo>
                  <a:lnTo>
                    <a:pt x="1216974" y="4303744"/>
                  </a:lnTo>
                  <a:lnTo>
                    <a:pt x="1178577" y="4287122"/>
                  </a:lnTo>
                  <a:lnTo>
                    <a:pt x="1140584" y="4269460"/>
                  </a:lnTo>
                  <a:lnTo>
                    <a:pt x="1103007" y="4250773"/>
                  </a:lnTo>
                  <a:lnTo>
                    <a:pt x="1065857" y="4231075"/>
                  </a:lnTo>
                  <a:lnTo>
                    <a:pt x="1029144" y="4210379"/>
                  </a:lnTo>
                  <a:lnTo>
                    <a:pt x="992881" y="4188700"/>
                  </a:lnTo>
                  <a:lnTo>
                    <a:pt x="957079" y="4166050"/>
                  </a:lnTo>
                  <a:lnTo>
                    <a:pt x="921748" y="4142445"/>
                  </a:lnTo>
                  <a:lnTo>
                    <a:pt x="886900" y="4117897"/>
                  </a:lnTo>
                  <a:lnTo>
                    <a:pt x="852546" y="4092422"/>
                  </a:lnTo>
                  <a:lnTo>
                    <a:pt x="818697" y="4066032"/>
                  </a:lnTo>
                  <a:lnTo>
                    <a:pt x="785365" y="4038741"/>
                  </a:lnTo>
                  <a:lnTo>
                    <a:pt x="752561" y="4010563"/>
                  </a:lnTo>
                  <a:lnTo>
                    <a:pt x="720295" y="3981513"/>
                  </a:lnTo>
                  <a:lnTo>
                    <a:pt x="688580" y="3951603"/>
                  </a:lnTo>
                  <a:lnTo>
                    <a:pt x="657427" y="3920849"/>
                  </a:lnTo>
                  <a:lnTo>
                    <a:pt x="626846" y="3889263"/>
                  </a:lnTo>
                  <a:lnTo>
                    <a:pt x="596849" y="3856859"/>
                  </a:lnTo>
                  <a:lnTo>
                    <a:pt x="567447" y="3823652"/>
                  </a:lnTo>
                  <a:lnTo>
                    <a:pt x="538651" y="3789655"/>
                  </a:lnTo>
                  <a:lnTo>
                    <a:pt x="510473" y="3754882"/>
                  </a:lnTo>
                  <a:lnTo>
                    <a:pt x="482924" y="3719347"/>
                  </a:lnTo>
                  <a:lnTo>
                    <a:pt x="456014" y="3683064"/>
                  </a:lnTo>
                  <a:lnTo>
                    <a:pt x="429756" y="3646046"/>
                  </a:lnTo>
                  <a:lnTo>
                    <a:pt x="404161" y="3608308"/>
                  </a:lnTo>
                  <a:lnTo>
                    <a:pt x="379239" y="3569863"/>
                  </a:lnTo>
                  <a:lnTo>
                    <a:pt x="355002" y="3530725"/>
                  </a:lnTo>
                  <a:lnTo>
                    <a:pt x="331461" y="3490909"/>
                  </a:lnTo>
                  <a:lnTo>
                    <a:pt x="308627" y="3450427"/>
                  </a:lnTo>
                  <a:lnTo>
                    <a:pt x="286512" y="3409294"/>
                  </a:lnTo>
                  <a:lnTo>
                    <a:pt x="265127" y="3367523"/>
                  </a:lnTo>
                  <a:lnTo>
                    <a:pt x="244483" y="3325129"/>
                  </a:lnTo>
                  <a:lnTo>
                    <a:pt x="224591" y="3282125"/>
                  </a:lnTo>
                  <a:lnTo>
                    <a:pt x="205463" y="3238525"/>
                  </a:lnTo>
                  <a:lnTo>
                    <a:pt x="187109" y="3194343"/>
                  </a:lnTo>
                  <a:lnTo>
                    <a:pt x="169541" y="3149592"/>
                  </a:lnTo>
                  <a:lnTo>
                    <a:pt x="152770" y="3104288"/>
                  </a:lnTo>
                  <a:lnTo>
                    <a:pt x="136808" y="3058443"/>
                  </a:lnTo>
                  <a:lnTo>
                    <a:pt x="121665" y="3012071"/>
                  </a:lnTo>
                  <a:lnTo>
                    <a:pt x="107353" y="2965187"/>
                  </a:lnTo>
                  <a:lnTo>
                    <a:pt x="93883" y="2917803"/>
                  </a:lnTo>
                  <a:lnTo>
                    <a:pt x="81266" y="2869935"/>
                  </a:lnTo>
                  <a:lnTo>
                    <a:pt x="69514" y="2821595"/>
                  </a:lnTo>
                  <a:lnTo>
                    <a:pt x="58637" y="2772798"/>
                  </a:lnTo>
                  <a:lnTo>
                    <a:pt x="48647" y="2723557"/>
                  </a:lnTo>
                  <a:lnTo>
                    <a:pt x="39556" y="2673886"/>
                  </a:lnTo>
                  <a:lnTo>
                    <a:pt x="31374" y="2623800"/>
                  </a:lnTo>
                  <a:lnTo>
                    <a:pt x="24112" y="2573311"/>
                  </a:lnTo>
                  <a:lnTo>
                    <a:pt x="17782" y="2522435"/>
                  </a:lnTo>
                  <a:lnTo>
                    <a:pt x="12395" y="2471184"/>
                  </a:lnTo>
                  <a:lnTo>
                    <a:pt x="7963" y="2419573"/>
                  </a:lnTo>
                  <a:lnTo>
                    <a:pt x="4496" y="2367615"/>
                  </a:lnTo>
                  <a:lnTo>
                    <a:pt x="2005" y="2315324"/>
                  </a:lnTo>
                  <a:lnTo>
                    <a:pt x="503" y="2262714"/>
                  </a:lnTo>
                  <a:lnTo>
                    <a:pt x="0" y="2209800"/>
                  </a:lnTo>
                </a:path>
              </a:pathLst>
            </a:custGeom>
            <a:ln w="19050">
              <a:solidFill>
                <a:srgbClr val="86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-9526" y="2152648"/>
            <a:ext cx="5802630" cy="2657475"/>
            <a:chOff x="-9526" y="2152648"/>
            <a:chExt cx="5802630" cy="2657475"/>
          </a:xfrm>
        </p:grpSpPr>
        <p:sp>
          <p:nvSpPr>
            <p:cNvPr id="6" name="object 6"/>
            <p:cNvSpPr/>
            <p:nvPr/>
          </p:nvSpPr>
          <p:spPr>
            <a:xfrm>
              <a:off x="-1" y="2362199"/>
              <a:ext cx="3048000" cy="2438400"/>
            </a:xfrm>
            <a:custGeom>
              <a:rect l="l" t="t" r="r" b="b"/>
              <a:pathLst>
                <a:path w="3048000" h="2438400">
                  <a:moveTo>
                    <a:pt x="3047999" y="1219200"/>
                  </a:moveTo>
                  <a:lnTo>
                    <a:pt x="1" y="1219200"/>
                  </a:lnTo>
                  <a:lnTo>
                    <a:pt x="923" y="1176397"/>
                  </a:lnTo>
                  <a:lnTo>
                    <a:pt x="3667" y="1133965"/>
                  </a:lnTo>
                  <a:lnTo>
                    <a:pt x="8205" y="1091928"/>
                  </a:lnTo>
                  <a:lnTo>
                    <a:pt x="14505" y="1050309"/>
                  </a:lnTo>
                  <a:lnTo>
                    <a:pt x="22537" y="1009134"/>
                  </a:lnTo>
                  <a:lnTo>
                    <a:pt x="32272" y="968426"/>
                  </a:lnTo>
                  <a:lnTo>
                    <a:pt x="43679" y="928209"/>
                  </a:lnTo>
                  <a:lnTo>
                    <a:pt x="56727" y="888507"/>
                  </a:lnTo>
                  <a:lnTo>
                    <a:pt x="71387" y="849346"/>
                  </a:lnTo>
                  <a:lnTo>
                    <a:pt x="87628" y="810748"/>
                  </a:lnTo>
                  <a:lnTo>
                    <a:pt x="105421" y="772738"/>
                  </a:lnTo>
                  <a:lnTo>
                    <a:pt x="124734" y="735341"/>
                  </a:lnTo>
                  <a:lnTo>
                    <a:pt x="145538" y="698580"/>
                  </a:lnTo>
                  <a:lnTo>
                    <a:pt x="167802" y="662479"/>
                  </a:lnTo>
                  <a:lnTo>
                    <a:pt x="191496" y="627064"/>
                  </a:lnTo>
                  <a:lnTo>
                    <a:pt x="216590" y="592357"/>
                  </a:lnTo>
                  <a:lnTo>
                    <a:pt x="243054" y="558383"/>
                  </a:lnTo>
                  <a:lnTo>
                    <a:pt x="270858" y="525167"/>
                  </a:lnTo>
                  <a:lnTo>
                    <a:pt x="299971" y="492732"/>
                  </a:lnTo>
                  <a:lnTo>
                    <a:pt x="330363" y="461103"/>
                  </a:lnTo>
                  <a:lnTo>
                    <a:pt x="362003" y="430304"/>
                  </a:lnTo>
                  <a:lnTo>
                    <a:pt x="394863" y="400358"/>
                  </a:lnTo>
                  <a:lnTo>
                    <a:pt x="428911" y="371291"/>
                  </a:lnTo>
                  <a:lnTo>
                    <a:pt x="464117" y="343126"/>
                  </a:lnTo>
                  <a:lnTo>
                    <a:pt x="500451" y="315888"/>
                  </a:lnTo>
                  <a:lnTo>
                    <a:pt x="537882" y="289601"/>
                  </a:lnTo>
                  <a:lnTo>
                    <a:pt x="576381" y="264288"/>
                  </a:lnTo>
                  <a:lnTo>
                    <a:pt x="615918" y="239975"/>
                  </a:lnTo>
                  <a:lnTo>
                    <a:pt x="656461" y="216684"/>
                  </a:lnTo>
                  <a:lnTo>
                    <a:pt x="697982" y="194442"/>
                  </a:lnTo>
                  <a:lnTo>
                    <a:pt x="740449" y="173271"/>
                  </a:lnTo>
                  <a:lnTo>
                    <a:pt x="783832" y="153195"/>
                  </a:lnTo>
                  <a:lnTo>
                    <a:pt x="828102" y="134240"/>
                  </a:lnTo>
                  <a:lnTo>
                    <a:pt x="873227" y="116428"/>
                  </a:lnTo>
                  <a:lnTo>
                    <a:pt x="919179" y="99785"/>
                  </a:lnTo>
                  <a:lnTo>
                    <a:pt x="965925" y="84335"/>
                  </a:lnTo>
                  <a:lnTo>
                    <a:pt x="1013438" y="70101"/>
                  </a:lnTo>
                  <a:lnTo>
                    <a:pt x="1061685" y="57108"/>
                  </a:lnTo>
                  <a:lnTo>
                    <a:pt x="1110637" y="45380"/>
                  </a:lnTo>
                  <a:lnTo>
                    <a:pt x="1160263" y="34942"/>
                  </a:lnTo>
                  <a:lnTo>
                    <a:pt x="1210534" y="25816"/>
                  </a:lnTo>
                  <a:lnTo>
                    <a:pt x="1261419" y="18029"/>
                  </a:lnTo>
                  <a:lnTo>
                    <a:pt x="1312888" y="11603"/>
                  </a:lnTo>
                  <a:lnTo>
                    <a:pt x="1364911" y="6563"/>
                  </a:lnTo>
                  <a:lnTo>
                    <a:pt x="1417457" y="2933"/>
                  </a:lnTo>
                  <a:lnTo>
                    <a:pt x="1470497" y="737"/>
                  </a:lnTo>
                  <a:lnTo>
                    <a:pt x="1524000" y="0"/>
                  </a:lnTo>
                  <a:lnTo>
                    <a:pt x="1577501" y="737"/>
                  </a:lnTo>
                  <a:lnTo>
                    <a:pt x="1630541" y="2933"/>
                  </a:lnTo>
                  <a:lnTo>
                    <a:pt x="1683088" y="6563"/>
                  </a:lnTo>
                  <a:lnTo>
                    <a:pt x="1735111" y="11603"/>
                  </a:lnTo>
                  <a:lnTo>
                    <a:pt x="1786581" y="18029"/>
                  </a:lnTo>
                  <a:lnTo>
                    <a:pt x="1837466" y="25817"/>
                  </a:lnTo>
                  <a:lnTo>
                    <a:pt x="1887738" y="34942"/>
                  </a:lnTo>
                  <a:lnTo>
                    <a:pt x="1937365" y="45381"/>
                  </a:lnTo>
                  <a:lnTo>
                    <a:pt x="1986317" y="57109"/>
                  </a:lnTo>
                  <a:lnTo>
                    <a:pt x="2034564" y="70102"/>
                  </a:lnTo>
                  <a:lnTo>
                    <a:pt x="2082076" y="84336"/>
                  </a:lnTo>
                  <a:lnTo>
                    <a:pt x="2128823" y="99786"/>
                  </a:lnTo>
                  <a:lnTo>
                    <a:pt x="2174774" y="116429"/>
                  </a:lnTo>
                  <a:lnTo>
                    <a:pt x="2219900" y="134240"/>
                  </a:lnTo>
                  <a:lnTo>
                    <a:pt x="2264169" y="153196"/>
                  </a:lnTo>
                  <a:lnTo>
                    <a:pt x="2307553" y="173271"/>
                  </a:lnTo>
                  <a:lnTo>
                    <a:pt x="2350020" y="194443"/>
                  </a:lnTo>
                  <a:lnTo>
                    <a:pt x="2391540" y="216685"/>
                  </a:lnTo>
                  <a:lnTo>
                    <a:pt x="2432084" y="239976"/>
                  </a:lnTo>
                  <a:lnTo>
                    <a:pt x="2471620" y="264289"/>
                  </a:lnTo>
                  <a:lnTo>
                    <a:pt x="2510119" y="289602"/>
                  </a:lnTo>
                  <a:lnTo>
                    <a:pt x="2547551" y="315889"/>
                  </a:lnTo>
                  <a:lnTo>
                    <a:pt x="2583885" y="343128"/>
                  </a:lnTo>
                  <a:lnTo>
                    <a:pt x="2619091" y="371292"/>
                  </a:lnTo>
                  <a:lnTo>
                    <a:pt x="2653139" y="400359"/>
                  </a:lnTo>
                  <a:lnTo>
                    <a:pt x="2685998" y="430305"/>
                  </a:lnTo>
                  <a:lnTo>
                    <a:pt x="2717639" y="461104"/>
                  </a:lnTo>
                  <a:lnTo>
                    <a:pt x="2748030" y="492733"/>
                  </a:lnTo>
                  <a:lnTo>
                    <a:pt x="2777143" y="525168"/>
                  </a:lnTo>
                  <a:lnTo>
                    <a:pt x="2804947" y="558385"/>
                  </a:lnTo>
                  <a:lnTo>
                    <a:pt x="2831411" y="592358"/>
                  </a:lnTo>
                  <a:lnTo>
                    <a:pt x="2856505" y="627065"/>
                  </a:lnTo>
                  <a:lnTo>
                    <a:pt x="2880199" y="662481"/>
                  </a:lnTo>
                  <a:lnTo>
                    <a:pt x="2902463" y="698581"/>
                  </a:lnTo>
                  <a:lnTo>
                    <a:pt x="2923267" y="735342"/>
                  </a:lnTo>
                  <a:lnTo>
                    <a:pt x="2942580" y="772740"/>
                  </a:lnTo>
                  <a:lnTo>
                    <a:pt x="2960372" y="810749"/>
                  </a:lnTo>
                  <a:lnTo>
                    <a:pt x="2976613" y="849347"/>
                  </a:lnTo>
                  <a:lnTo>
                    <a:pt x="2991273" y="888509"/>
                  </a:lnTo>
                  <a:lnTo>
                    <a:pt x="3004322" y="928210"/>
                  </a:lnTo>
                  <a:lnTo>
                    <a:pt x="3015728" y="968427"/>
                  </a:lnTo>
                  <a:lnTo>
                    <a:pt x="3025463" y="1009135"/>
                  </a:lnTo>
                  <a:lnTo>
                    <a:pt x="3033496" y="1050311"/>
                  </a:lnTo>
                  <a:lnTo>
                    <a:pt x="3039796" y="1091929"/>
                  </a:lnTo>
                  <a:lnTo>
                    <a:pt x="3044333" y="1133966"/>
                  </a:lnTo>
                  <a:lnTo>
                    <a:pt x="3047078" y="1176398"/>
                  </a:lnTo>
                  <a:lnTo>
                    <a:pt x="3047999" y="1219200"/>
                  </a:lnTo>
                  <a:close/>
                </a:path>
                <a:path w="3048000" h="2438400">
                  <a:moveTo>
                    <a:pt x="1524000" y="2438399"/>
                  </a:moveTo>
                  <a:lnTo>
                    <a:pt x="1470498" y="2437662"/>
                  </a:lnTo>
                  <a:lnTo>
                    <a:pt x="1417458" y="2435466"/>
                  </a:lnTo>
                  <a:lnTo>
                    <a:pt x="1364911" y="2431836"/>
                  </a:lnTo>
                  <a:lnTo>
                    <a:pt x="1312888" y="2426796"/>
                  </a:lnTo>
                  <a:lnTo>
                    <a:pt x="1261419" y="2420370"/>
                  </a:lnTo>
                  <a:lnTo>
                    <a:pt x="1210534" y="2412582"/>
                  </a:lnTo>
                  <a:lnTo>
                    <a:pt x="1160262" y="2403457"/>
                  </a:lnTo>
                  <a:lnTo>
                    <a:pt x="1110636" y="2393018"/>
                  </a:lnTo>
                  <a:lnTo>
                    <a:pt x="1061684" y="2381290"/>
                  </a:lnTo>
                  <a:lnTo>
                    <a:pt x="1013436" y="2368297"/>
                  </a:lnTo>
                  <a:lnTo>
                    <a:pt x="965924" y="2354064"/>
                  </a:lnTo>
                  <a:lnTo>
                    <a:pt x="919177" y="2338613"/>
                  </a:lnTo>
                  <a:lnTo>
                    <a:pt x="873226" y="2321970"/>
                  </a:lnTo>
                  <a:lnTo>
                    <a:pt x="828101" y="2304159"/>
                  </a:lnTo>
                  <a:lnTo>
                    <a:pt x="783831" y="2285203"/>
                  </a:lnTo>
                  <a:lnTo>
                    <a:pt x="740447" y="2265128"/>
                  </a:lnTo>
                  <a:lnTo>
                    <a:pt x="697980" y="2243957"/>
                  </a:lnTo>
                  <a:lnTo>
                    <a:pt x="656460" y="2221714"/>
                  </a:lnTo>
                  <a:lnTo>
                    <a:pt x="615916" y="2198424"/>
                  </a:lnTo>
                  <a:lnTo>
                    <a:pt x="576380" y="2174110"/>
                  </a:lnTo>
                  <a:lnTo>
                    <a:pt x="537881" y="2148798"/>
                  </a:lnTo>
                  <a:lnTo>
                    <a:pt x="500449" y="2122510"/>
                  </a:lnTo>
                  <a:lnTo>
                    <a:pt x="464115" y="2095272"/>
                  </a:lnTo>
                  <a:lnTo>
                    <a:pt x="428909" y="2067107"/>
                  </a:lnTo>
                  <a:lnTo>
                    <a:pt x="394861" y="2038040"/>
                  </a:lnTo>
                  <a:lnTo>
                    <a:pt x="362002" y="2008095"/>
                  </a:lnTo>
                  <a:lnTo>
                    <a:pt x="330361" y="1977295"/>
                  </a:lnTo>
                  <a:lnTo>
                    <a:pt x="299969" y="1945666"/>
                  </a:lnTo>
                  <a:lnTo>
                    <a:pt x="270856" y="1913231"/>
                  </a:lnTo>
                  <a:lnTo>
                    <a:pt x="243053" y="1880015"/>
                  </a:lnTo>
                  <a:lnTo>
                    <a:pt x="216589" y="1846041"/>
                  </a:lnTo>
                  <a:lnTo>
                    <a:pt x="191495" y="1811335"/>
                  </a:lnTo>
                  <a:lnTo>
                    <a:pt x="167800" y="1775919"/>
                  </a:lnTo>
                  <a:lnTo>
                    <a:pt x="145536" y="1739819"/>
                  </a:lnTo>
                  <a:lnTo>
                    <a:pt x="124732" y="1703058"/>
                  </a:lnTo>
                  <a:lnTo>
                    <a:pt x="105419" y="1665660"/>
                  </a:lnTo>
                  <a:lnTo>
                    <a:pt x="87627" y="1627650"/>
                  </a:lnTo>
                  <a:lnTo>
                    <a:pt x="71386" y="1589053"/>
                  </a:lnTo>
                  <a:lnTo>
                    <a:pt x="56726" y="1549891"/>
                  </a:lnTo>
                  <a:lnTo>
                    <a:pt x="43677" y="1510190"/>
                  </a:lnTo>
                  <a:lnTo>
                    <a:pt x="32271" y="1469973"/>
                  </a:lnTo>
                  <a:lnTo>
                    <a:pt x="22536" y="1429264"/>
                  </a:lnTo>
                  <a:lnTo>
                    <a:pt x="14504" y="1388089"/>
                  </a:lnTo>
                  <a:lnTo>
                    <a:pt x="8203" y="1346471"/>
                  </a:lnTo>
                  <a:lnTo>
                    <a:pt x="3666" y="1304433"/>
                  </a:lnTo>
                  <a:lnTo>
                    <a:pt x="921" y="1262002"/>
                  </a:lnTo>
                  <a:lnTo>
                    <a:pt x="0" y="1219199"/>
                  </a:lnTo>
                  <a:lnTo>
                    <a:pt x="3047999" y="1219200"/>
                  </a:lnTo>
                  <a:lnTo>
                    <a:pt x="3047077" y="1262002"/>
                  </a:lnTo>
                  <a:lnTo>
                    <a:pt x="3044333" y="1304434"/>
                  </a:lnTo>
                  <a:lnTo>
                    <a:pt x="3039795" y="1346471"/>
                  </a:lnTo>
                  <a:lnTo>
                    <a:pt x="3033495" y="1388089"/>
                  </a:lnTo>
                  <a:lnTo>
                    <a:pt x="3025463" y="1429265"/>
                  </a:lnTo>
                  <a:lnTo>
                    <a:pt x="3015728" y="1469973"/>
                  </a:lnTo>
                  <a:lnTo>
                    <a:pt x="3004321" y="1510190"/>
                  </a:lnTo>
                  <a:lnTo>
                    <a:pt x="2991273" y="1549891"/>
                  </a:lnTo>
                  <a:lnTo>
                    <a:pt x="2976613" y="1589053"/>
                  </a:lnTo>
                  <a:lnTo>
                    <a:pt x="2960372" y="1627651"/>
                  </a:lnTo>
                  <a:lnTo>
                    <a:pt x="2942579" y="1665660"/>
                  </a:lnTo>
                  <a:lnTo>
                    <a:pt x="2923266" y="1703058"/>
                  </a:lnTo>
                  <a:lnTo>
                    <a:pt x="2902462" y="1739819"/>
                  </a:lnTo>
                  <a:lnTo>
                    <a:pt x="2880198" y="1775919"/>
                  </a:lnTo>
                  <a:lnTo>
                    <a:pt x="2856504" y="1811335"/>
                  </a:lnTo>
                  <a:lnTo>
                    <a:pt x="2831410" y="1846042"/>
                  </a:lnTo>
                  <a:lnTo>
                    <a:pt x="2804946" y="1880015"/>
                  </a:lnTo>
                  <a:lnTo>
                    <a:pt x="2777142" y="1913232"/>
                  </a:lnTo>
                  <a:lnTo>
                    <a:pt x="2748029" y="1945666"/>
                  </a:lnTo>
                  <a:lnTo>
                    <a:pt x="2717637" y="1977296"/>
                  </a:lnTo>
                  <a:lnTo>
                    <a:pt x="2685997" y="2008095"/>
                  </a:lnTo>
                  <a:lnTo>
                    <a:pt x="2653137" y="2038040"/>
                  </a:lnTo>
                  <a:lnTo>
                    <a:pt x="2619090" y="2067107"/>
                  </a:lnTo>
                  <a:lnTo>
                    <a:pt x="2583884" y="2095272"/>
                  </a:lnTo>
                  <a:lnTo>
                    <a:pt x="2547550" y="2122510"/>
                  </a:lnTo>
                  <a:lnTo>
                    <a:pt x="2510118" y="2148798"/>
                  </a:lnTo>
                  <a:lnTo>
                    <a:pt x="2471619" y="2174110"/>
                  </a:lnTo>
                  <a:lnTo>
                    <a:pt x="2432083" y="2198424"/>
                  </a:lnTo>
                  <a:lnTo>
                    <a:pt x="2391539" y="2221714"/>
                  </a:lnTo>
                  <a:lnTo>
                    <a:pt x="2350019" y="2243957"/>
                  </a:lnTo>
                  <a:lnTo>
                    <a:pt x="2307552" y="2265128"/>
                  </a:lnTo>
                  <a:lnTo>
                    <a:pt x="2264169" y="2285203"/>
                  </a:lnTo>
                  <a:lnTo>
                    <a:pt x="2219899" y="2304159"/>
                  </a:lnTo>
                  <a:lnTo>
                    <a:pt x="2174773" y="2321970"/>
                  </a:lnTo>
                  <a:lnTo>
                    <a:pt x="2128822" y="2338613"/>
                  </a:lnTo>
                  <a:lnTo>
                    <a:pt x="2082075" y="2354064"/>
                  </a:lnTo>
                  <a:lnTo>
                    <a:pt x="2034563" y="2368297"/>
                  </a:lnTo>
                  <a:lnTo>
                    <a:pt x="1986316" y="2381290"/>
                  </a:lnTo>
                  <a:lnTo>
                    <a:pt x="1937364" y="2393018"/>
                  </a:lnTo>
                  <a:lnTo>
                    <a:pt x="1887737" y="2403457"/>
                  </a:lnTo>
                  <a:lnTo>
                    <a:pt x="1837466" y="2412582"/>
                  </a:lnTo>
                  <a:lnTo>
                    <a:pt x="1786581" y="2420370"/>
                  </a:lnTo>
                  <a:lnTo>
                    <a:pt x="1735112" y="2426796"/>
                  </a:lnTo>
                  <a:lnTo>
                    <a:pt x="1683089" y="2431836"/>
                  </a:lnTo>
                  <a:lnTo>
                    <a:pt x="1630542" y="2435466"/>
                  </a:lnTo>
                  <a:lnTo>
                    <a:pt x="1577502" y="2437662"/>
                  </a:lnTo>
                  <a:lnTo>
                    <a:pt x="1524000" y="2438399"/>
                  </a:lnTo>
                  <a:close/>
                </a:path>
              </a:pathLst>
            </a:custGeom>
            <a:solidFill>
              <a:srgbClr val="B80D0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-1" y="2362199"/>
              <a:ext cx="3048000" cy="2438400"/>
            </a:xfrm>
            <a:custGeom>
              <a:rect l="l" t="t" r="r" b="b"/>
              <a:pathLst>
                <a:path w="3048000" h="2438400">
                  <a:moveTo>
                    <a:pt x="1" y="1219200"/>
                  </a:moveTo>
                  <a:lnTo>
                    <a:pt x="922" y="1176398"/>
                  </a:lnTo>
                  <a:lnTo>
                    <a:pt x="3667" y="1133966"/>
                  </a:lnTo>
                  <a:lnTo>
                    <a:pt x="8205" y="1091929"/>
                  </a:lnTo>
                  <a:lnTo>
                    <a:pt x="14505" y="1050311"/>
                  </a:lnTo>
                  <a:lnTo>
                    <a:pt x="22537" y="1009135"/>
                  </a:lnTo>
                  <a:lnTo>
                    <a:pt x="32272" y="968427"/>
                  </a:lnTo>
                  <a:lnTo>
                    <a:pt x="43678" y="928210"/>
                  </a:lnTo>
                  <a:lnTo>
                    <a:pt x="56727" y="888509"/>
                  </a:lnTo>
                  <a:lnTo>
                    <a:pt x="71387" y="849347"/>
                  </a:lnTo>
                  <a:lnTo>
                    <a:pt x="87628" y="810749"/>
                  </a:lnTo>
                  <a:lnTo>
                    <a:pt x="105420" y="772740"/>
                  </a:lnTo>
                  <a:lnTo>
                    <a:pt x="124733" y="735342"/>
                  </a:lnTo>
                  <a:lnTo>
                    <a:pt x="145537" y="698581"/>
                  </a:lnTo>
                  <a:lnTo>
                    <a:pt x="167801" y="662481"/>
                  </a:lnTo>
                  <a:lnTo>
                    <a:pt x="191495" y="627065"/>
                  </a:lnTo>
                  <a:lnTo>
                    <a:pt x="216589" y="592358"/>
                  </a:lnTo>
                  <a:lnTo>
                    <a:pt x="243053" y="558385"/>
                  </a:lnTo>
                  <a:lnTo>
                    <a:pt x="270857" y="525168"/>
                  </a:lnTo>
                  <a:lnTo>
                    <a:pt x="299970" y="492733"/>
                  </a:lnTo>
                  <a:lnTo>
                    <a:pt x="330361" y="461104"/>
                  </a:lnTo>
                  <a:lnTo>
                    <a:pt x="362002" y="430305"/>
                  </a:lnTo>
                  <a:lnTo>
                    <a:pt x="394861" y="400359"/>
                  </a:lnTo>
                  <a:lnTo>
                    <a:pt x="428909" y="371292"/>
                  </a:lnTo>
                  <a:lnTo>
                    <a:pt x="464115" y="343128"/>
                  </a:lnTo>
                  <a:lnTo>
                    <a:pt x="500449" y="315889"/>
                  </a:lnTo>
                  <a:lnTo>
                    <a:pt x="537881" y="289602"/>
                  </a:lnTo>
                  <a:lnTo>
                    <a:pt x="576380" y="264289"/>
                  </a:lnTo>
                  <a:lnTo>
                    <a:pt x="615916" y="239976"/>
                  </a:lnTo>
                  <a:lnTo>
                    <a:pt x="656460" y="216685"/>
                  </a:lnTo>
                  <a:lnTo>
                    <a:pt x="697980" y="194443"/>
                  </a:lnTo>
                  <a:lnTo>
                    <a:pt x="740447" y="173271"/>
                  </a:lnTo>
                  <a:lnTo>
                    <a:pt x="783830" y="153196"/>
                  </a:lnTo>
                  <a:lnTo>
                    <a:pt x="828100" y="134240"/>
                  </a:lnTo>
                  <a:lnTo>
                    <a:pt x="873226" y="116429"/>
                  </a:lnTo>
                  <a:lnTo>
                    <a:pt x="919177" y="99786"/>
                  </a:lnTo>
                  <a:lnTo>
                    <a:pt x="965924" y="84336"/>
                  </a:lnTo>
                  <a:lnTo>
                    <a:pt x="1013436" y="70102"/>
                  </a:lnTo>
                  <a:lnTo>
                    <a:pt x="1061683" y="57109"/>
                  </a:lnTo>
                  <a:lnTo>
                    <a:pt x="1110635" y="45381"/>
                  </a:lnTo>
                  <a:lnTo>
                    <a:pt x="1160262" y="34942"/>
                  </a:lnTo>
                  <a:lnTo>
                    <a:pt x="1210533" y="25817"/>
                  </a:lnTo>
                  <a:lnTo>
                    <a:pt x="1261418" y="18029"/>
                  </a:lnTo>
                  <a:lnTo>
                    <a:pt x="1312887" y="11603"/>
                  </a:lnTo>
                  <a:lnTo>
                    <a:pt x="1364910" y="6563"/>
                  </a:lnTo>
                  <a:lnTo>
                    <a:pt x="1417457" y="2933"/>
                  </a:lnTo>
                  <a:lnTo>
                    <a:pt x="1470497" y="737"/>
                  </a:lnTo>
                  <a:lnTo>
                    <a:pt x="1524000" y="0"/>
                  </a:lnTo>
                  <a:lnTo>
                    <a:pt x="1577501" y="737"/>
                  </a:lnTo>
                  <a:lnTo>
                    <a:pt x="1630541" y="2933"/>
                  </a:lnTo>
                  <a:lnTo>
                    <a:pt x="1683088" y="6563"/>
                  </a:lnTo>
                  <a:lnTo>
                    <a:pt x="1735111" y="11603"/>
                  </a:lnTo>
                  <a:lnTo>
                    <a:pt x="1786580" y="18029"/>
                  </a:lnTo>
                  <a:lnTo>
                    <a:pt x="1837465" y="25816"/>
                  </a:lnTo>
                  <a:lnTo>
                    <a:pt x="1887736" y="34942"/>
                  </a:lnTo>
                  <a:lnTo>
                    <a:pt x="1937363" y="45380"/>
                  </a:lnTo>
                  <a:lnTo>
                    <a:pt x="1986315" y="57108"/>
                  </a:lnTo>
                  <a:lnTo>
                    <a:pt x="2034562" y="70101"/>
                  </a:lnTo>
                  <a:lnTo>
                    <a:pt x="2082074" y="84335"/>
                  </a:lnTo>
                  <a:lnTo>
                    <a:pt x="2128821" y="99785"/>
                  </a:lnTo>
                  <a:lnTo>
                    <a:pt x="2174773" y="116428"/>
                  </a:lnTo>
                  <a:lnTo>
                    <a:pt x="2219898" y="134240"/>
                  </a:lnTo>
                  <a:lnTo>
                    <a:pt x="2264168" y="153195"/>
                  </a:lnTo>
                  <a:lnTo>
                    <a:pt x="2307551" y="173271"/>
                  </a:lnTo>
                  <a:lnTo>
                    <a:pt x="2350018" y="194442"/>
                  </a:lnTo>
                  <a:lnTo>
                    <a:pt x="2391539" y="216684"/>
                  </a:lnTo>
                  <a:lnTo>
                    <a:pt x="2432082" y="239975"/>
                  </a:lnTo>
                  <a:lnTo>
                    <a:pt x="2471619" y="264288"/>
                  </a:lnTo>
                  <a:lnTo>
                    <a:pt x="2510118" y="289601"/>
                  </a:lnTo>
                  <a:lnTo>
                    <a:pt x="2547550" y="315888"/>
                  </a:lnTo>
                  <a:lnTo>
                    <a:pt x="2583883" y="343126"/>
                  </a:lnTo>
                  <a:lnTo>
                    <a:pt x="2619089" y="371291"/>
                  </a:lnTo>
                  <a:lnTo>
                    <a:pt x="2653137" y="400358"/>
                  </a:lnTo>
                  <a:lnTo>
                    <a:pt x="2685997" y="430304"/>
                  </a:lnTo>
                  <a:lnTo>
                    <a:pt x="2717637" y="461103"/>
                  </a:lnTo>
                  <a:lnTo>
                    <a:pt x="2748029" y="492732"/>
                  </a:lnTo>
                  <a:lnTo>
                    <a:pt x="2777142" y="525167"/>
                  </a:lnTo>
                  <a:lnTo>
                    <a:pt x="2804946" y="558383"/>
                  </a:lnTo>
                  <a:lnTo>
                    <a:pt x="2831410" y="592357"/>
                  </a:lnTo>
                  <a:lnTo>
                    <a:pt x="2856504" y="627064"/>
                  </a:lnTo>
                  <a:lnTo>
                    <a:pt x="2880198" y="662479"/>
                  </a:lnTo>
                  <a:lnTo>
                    <a:pt x="2902463" y="698580"/>
                  </a:lnTo>
                  <a:lnTo>
                    <a:pt x="2923266" y="735341"/>
                  </a:lnTo>
                  <a:lnTo>
                    <a:pt x="2942579" y="772738"/>
                  </a:lnTo>
                  <a:lnTo>
                    <a:pt x="2960372" y="810748"/>
                  </a:lnTo>
                  <a:lnTo>
                    <a:pt x="2976613" y="849346"/>
                  </a:lnTo>
                  <a:lnTo>
                    <a:pt x="2991273" y="888507"/>
                  </a:lnTo>
                  <a:lnTo>
                    <a:pt x="3004321" y="928209"/>
                  </a:lnTo>
                  <a:lnTo>
                    <a:pt x="3015728" y="968426"/>
                  </a:lnTo>
                  <a:lnTo>
                    <a:pt x="3025463" y="1009134"/>
                  </a:lnTo>
                  <a:lnTo>
                    <a:pt x="3033495" y="1050309"/>
                  </a:lnTo>
                  <a:lnTo>
                    <a:pt x="3039796" y="1091928"/>
                  </a:lnTo>
                  <a:lnTo>
                    <a:pt x="3044333" y="1133965"/>
                  </a:lnTo>
                  <a:lnTo>
                    <a:pt x="3047078" y="1176397"/>
                  </a:lnTo>
                  <a:lnTo>
                    <a:pt x="3047999" y="1219199"/>
                  </a:lnTo>
                  <a:lnTo>
                    <a:pt x="3047077" y="1262002"/>
                  </a:lnTo>
                  <a:lnTo>
                    <a:pt x="3044333" y="1304433"/>
                  </a:lnTo>
                  <a:lnTo>
                    <a:pt x="3039795" y="1346471"/>
                  </a:lnTo>
                  <a:lnTo>
                    <a:pt x="3033495" y="1388089"/>
                  </a:lnTo>
                  <a:lnTo>
                    <a:pt x="3025463" y="1429264"/>
                  </a:lnTo>
                  <a:lnTo>
                    <a:pt x="3015728" y="1469973"/>
                  </a:lnTo>
                  <a:lnTo>
                    <a:pt x="3004321" y="1510190"/>
                  </a:lnTo>
                  <a:lnTo>
                    <a:pt x="2991273" y="1549891"/>
                  </a:lnTo>
                  <a:lnTo>
                    <a:pt x="2976613" y="1589053"/>
                  </a:lnTo>
                  <a:lnTo>
                    <a:pt x="2960372" y="1627650"/>
                  </a:lnTo>
                  <a:lnTo>
                    <a:pt x="2942579" y="1665660"/>
                  </a:lnTo>
                  <a:lnTo>
                    <a:pt x="2923266" y="1703058"/>
                  </a:lnTo>
                  <a:lnTo>
                    <a:pt x="2902463" y="1739819"/>
                  </a:lnTo>
                  <a:lnTo>
                    <a:pt x="2880199" y="1775919"/>
                  </a:lnTo>
                  <a:lnTo>
                    <a:pt x="2856504" y="1811335"/>
                  </a:lnTo>
                  <a:lnTo>
                    <a:pt x="2831410" y="1846041"/>
                  </a:lnTo>
                  <a:lnTo>
                    <a:pt x="2804946" y="1880015"/>
                  </a:lnTo>
                  <a:lnTo>
                    <a:pt x="2777142" y="1913231"/>
                  </a:lnTo>
                  <a:lnTo>
                    <a:pt x="2748030" y="1945666"/>
                  </a:lnTo>
                  <a:lnTo>
                    <a:pt x="2717638" y="1977295"/>
                  </a:lnTo>
                  <a:lnTo>
                    <a:pt x="2685997" y="2008095"/>
                  </a:lnTo>
                  <a:lnTo>
                    <a:pt x="2653138" y="2038040"/>
                  </a:lnTo>
                  <a:lnTo>
                    <a:pt x="2619090" y="2067107"/>
                  </a:lnTo>
                  <a:lnTo>
                    <a:pt x="2583884" y="2095272"/>
                  </a:lnTo>
                  <a:lnTo>
                    <a:pt x="2547550" y="2122510"/>
                  </a:lnTo>
                  <a:lnTo>
                    <a:pt x="2510119" y="2148798"/>
                  </a:lnTo>
                  <a:lnTo>
                    <a:pt x="2471619" y="2174110"/>
                  </a:lnTo>
                  <a:lnTo>
                    <a:pt x="2432083" y="2198424"/>
                  </a:lnTo>
                  <a:lnTo>
                    <a:pt x="2391539" y="2221714"/>
                  </a:lnTo>
                  <a:lnTo>
                    <a:pt x="2350019" y="2243957"/>
                  </a:lnTo>
                  <a:lnTo>
                    <a:pt x="2307552" y="2265128"/>
                  </a:lnTo>
                  <a:lnTo>
                    <a:pt x="2264169" y="2285203"/>
                  </a:lnTo>
                  <a:lnTo>
                    <a:pt x="2219899" y="2304159"/>
                  </a:lnTo>
                  <a:lnTo>
                    <a:pt x="2174773" y="2321970"/>
                  </a:lnTo>
                  <a:lnTo>
                    <a:pt x="2128822" y="2338613"/>
                  </a:lnTo>
                  <a:lnTo>
                    <a:pt x="2082075" y="2354064"/>
                  </a:lnTo>
                  <a:lnTo>
                    <a:pt x="2034563" y="2368297"/>
                  </a:lnTo>
                  <a:lnTo>
                    <a:pt x="1986316" y="2381290"/>
                  </a:lnTo>
                  <a:lnTo>
                    <a:pt x="1937364" y="2393018"/>
                  </a:lnTo>
                  <a:lnTo>
                    <a:pt x="1887737" y="2403457"/>
                  </a:lnTo>
                  <a:lnTo>
                    <a:pt x="1837466" y="2412582"/>
                  </a:lnTo>
                  <a:lnTo>
                    <a:pt x="1786581" y="2420370"/>
                  </a:lnTo>
                  <a:lnTo>
                    <a:pt x="1735112" y="2426796"/>
                  </a:lnTo>
                  <a:lnTo>
                    <a:pt x="1683089" y="2431836"/>
                  </a:lnTo>
                  <a:lnTo>
                    <a:pt x="1630542" y="2435466"/>
                  </a:lnTo>
                  <a:lnTo>
                    <a:pt x="1577502" y="2437662"/>
                  </a:lnTo>
                  <a:lnTo>
                    <a:pt x="1524000" y="2438399"/>
                  </a:lnTo>
                  <a:lnTo>
                    <a:pt x="1470498" y="2437662"/>
                  </a:lnTo>
                  <a:lnTo>
                    <a:pt x="1417458" y="2435466"/>
                  </a:lnTo>
                  <a:lnTo>
                    <a:pt x="1364911" y="2431836"/>
                  </a:lnTo>
                  <a:lnTo>
                    <a:pt x="1312888" y="2426796"/>
                  </a:lnTo>
                  <a:lnTo>
                    <a:pt x="1261419" y="2420370"/>
                  </a:lnTo>
                  <a:lnTo>
                    <a:pt x="1210534" y="2412582"/>
                  </a:lnTo>
                  <a:lnTo>
                    <a:pt x="1160262" y="2403457"/>
                  </a:lnTo>
                  <a:lnTo>
                    <a:pt x="1110636" y="2393018"/>
                  </a:lnTo>
                  <a:lnTo>
                    <a:pt x="1061684" y="2381290"/>
                  </a:lnTo>
                  <a:lnTo>
                    <a:pt x="1013436" y="2368297"/>
                  </a:lnTo>
                  <a:lnTo>
                    <a:pt x="965924" y="2354064"/>
                  </a:lnTo>
                  <a:lnTo>
                    <a:pt x="919177" y="2338613"/>
                  </a:lnTo>
                  <a:lnTo>
                    <a:pt x="873226" y="2321970"/>
                  </a:lnTo>
                  <a:lnTo>
                    <a:pt x="828101" y="2304159"/>
                  </a:lnTo>
                  <a:lnTo>
                    <a:pt x="783831" y="2285203"/>
                  </a:lnTo>
                  <a:lnTo>
                    <a:pt x="740448" y="2265128"/>
                  </a:lnTo>
                  <a:lnTo>
                    <a:pt x="697980" y="2243957"/>
                  </a:lnTo>
                  <a:lnTo>
                    <a:pt x="656460" y="2221714"/>
                  </a:lnTo>
                  <a:lnTo>
                    <a:pt x="615917" y="2198424"/>
                  </a:lnTo>
                  <a:lnTo>
                    <a:pt x="576380" y="2174110"/>
                  </a:lnTo>
                  <a:lnTo>
                    <a:pt x="537881" y="2148798"/>
                  </a:lnTo>
                  <a:lnTo>
                    <a:pt x="500449" y="2122510"/>
                  </a:lnTo>
                  <a:lnTo>
                    <a:pt x="464115" y="2095272"/>
                  </a:lnTo>
                  <a:lnTo>
                    <a:pt x="428909" y="2067107"/>
                  </a:lnTo>
                  <a:lnTo>
                    <a:pt x="394862" y="2038040"/>
                  </a:lnTo>
                  <a:lnTo>
                    <a:pt x="362002" y="2008095"/>
                  </a:lnTo>
                  <a:lnTo>
                    <a:pt x="330361" y="1977296"/>
                  </a:lnTo>
                  <a:lnTo>
                    <a:pt x="299970" y="1945666"/>
                  </a:lnTo>
                  <a:lnTo>
                    <a:pt x="270857" y="1913232"/>
                  </a:lnTo>
                  <a:lnTo>
                    <a:pt x="243053" y="1880015"/>
                  </a:lnTo>
                  <a:lnTo>
                    <a:pt x="216589" y="1846042"/>
                  </a:lnTo>
                  <a:lnTo>
                    <a:pt x="191495" y="1811335"/>
                  </a:lnTo>
                  <a:lnTo>
                    <a:pt x="167800" y="1775919"/>
                  </a:lnTo>
                  <a:lnTo>
                    <a:pt x="145536" y="1739819"/>
                  </a:lnTo>
                  <a:lnTo>
                    <a:pt x="124733" y="1703058"/>
                  </a:lnTo>
                  <a:lnTo>
                    <a:pt x="105419" y="1665660"/>
                  </a:lnTo>
                  <a:lnTo>
                    <a:pt x="87627" y="1627651"/>
                  </a:lnTo>
                  <a:lnTo>
                    <a:pt x="71386" y="1589053"/>
                  </a:lnTo>
                  <a:lnTo>
                    <a:pt x="56726" y="1549891"/>
                  </a:lnTo>
                  <a:lnTo>
                    <a:pt x="43678" y="1510190"/>
                  </a:lnTo>
                  <a:lnTo>
                    <a:pt x="32271" y="1469973"/>
                  </a:lnTo>
                  <a:lnTo>
                    <a:pt x="22536" y="1429265"/>
                  </a:lnTo>
                  <a:lnTo>
                    <a:pt x="14504" y="1388089"/>
                  </a:lnTo>
                  <a:lnTo>
                    <a:pt x="8203" y="1346471"/>
                  </a:lnTo>
                  <a:lnTo>
                    <a:pt x="3666" y="1304434"/>
                  </a:lnTo>
                  <a:lnTo>
                    <a:pt x="921" y="1262002"/>
                  </a:lnTo>
                  <a:lnTo>
                    <a:pt x="0" y="1219199"/>
                  </a:lnTo>
                  <a:close/>
                </a:path>
              </a:pathLst>
            </a:custGeom>
            <a:ln w="19050">
              <a:solidFill>
                <a:srgbClr val="86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895600" y="2181223"/>
              <a:ext cx="2868609" cy="256381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200396" y="2181223"/>
              <a:ext cx="2564130" cy="2564130"/>
            </a:xfrm>
            <a:custGeom>
              <a:rect l="l" t="t" r="r" b="b"/>
              <a:pathLst>
                <a:path w="2564129" h="2564129">
                  <a:moveTo>
                    <a:pt x="2" y="1281908"/>
                  </a:moveTo>
                  <a:lnTo>
                    <a:pt x="886" y="1233849"/>
                  </a:lnTo>
                  <a:lnTo>
                    <a:pt x="3518" y="1186237"/>
                  </a:lnTo>
                  <a:lnTo>
                    <a:pt x="7867" y="1139103"/>
                  </a:lnTo>
                  <a:lnTo>
                    <a:pt x="13901" y="1092477"/>
                  </a:lnTo>
                  <a:lnTo>
                    <a:pt x="21590" y="1046390"/>
                  </a:lnTo>
                  <a:lnTo>
                    <a:pt x="30903" y="1000874"/>
                  </a:lnTo>
                  <a:lnTo>
                    <a:pt x="41809" y="955959"/>
                  </a:lnTo>
                  <a:lnTo>
                    <a:pt x="54277" y="911676"/>
                  </a:lnTo>
                  <a:lnTo>
                    <a:pt x="68275" y="868057"/>
                  </a:lnTo>
                  <a:lnTo>
                    <a:pt x="83773" y="825132"/>
                  </a:lnTo>
                  <a:lnTo>
                    <a:pt x="100740" y="782932"/>
                  </a:lnTo>
                  <a:lnTo>
                    <a:pt x="119145" y="741488"/>
                  </a:lnTo>
                  <a:lnTo>
                    <a:pt x="138957" y="700832"/>
                  </a:lnTo>
                  <a:lnTo>
                    <a:pt x="160145" y="660994"/>
                  </a:lnTo>
                  <a:lnTo>
                    <a:pt x="182678" y="622005"/>
                  </a:lnTo>
                  <a:lnTo>
                    <a:pt x="206525" y="583896"/>
                  </a:lnTo>
                  <a:lnTo>
                    <a:pt x="231654" y="546698"/>
                  </a:lnTo>
                  <a:lnTo>
                    <a:pt x="258036" y="510443"/>
                  </a:lnTo>
                  <a:lnTo>
                    <a:pt x="285639" y="475161"/>
                  </a:lnTo>
                  <a:lnTo>
                    <a:pt x="314432" y="440883"/>
                  </a:lnTo>
                  <a:lnTo>
                    <a:pt x="344383" y="407640"/>
                  </a:lnTo>
                  <a:lnTo>
                    <a:pt x="375463" y="375463"/>
                  </a:lnTo>
                  <a:lnTo>
                    <a:pt x="407640" y="344383"/>
                  </a:lnTo>
                  <a:lnTo>
                    <a:pt x="440883" y="314431"/>
                  </a:lnTo>
                  <a:lnTo>
                    <a:pt x="475161" y="285638"/>
                  </a:lnTo>
                  <a:lnTo>
                    <a:pt x="510443" y="258035"/>
                  </a:lnTo>
                  <a:lnTo>
                    <a:pt x="546699" y="231654"/>
                  </a:lnTo>
                  <a:lnTo>
                    <a:pt x="583896" y="206524"/>
                  </a:lnTo>
                  <a:lnTo>
                    <a:pt x="622005" y="182677"/>
                  </a:lnTo>
                  <a:lnTo>
                    <a:pt x="660994" y="160144"/>
                  </a:lnTo>
                  <a:lnTo>
                    <a:pt x="700832" y="138956"/>
                  </a:lnTo>
                  <a:lnTo>
                    <a:pt x="741488" y="119144"/>
                  </a:lnTo>
                  <a:lnTo>
                    <a:pt x="782932" y="100739"/>
                  </a:lnTo>
                  <a:lnTo>
                    <a:pt x="825132" y="83772"/>
                  </a:lnTo>
                  <a:lnTo>
                    <a:pt x="868057" y="68274"/>
                  </a:lnTo>
                  <a:lnTo>
                    <a:pt x="911676" y="54275"/>
                  </a:lnTo>
                  <a:lnTo>
                    <a:pt x="955959" y="41807"/>
                  </a:lnTo>
                  <a:lnTo>
                    <a:pt x="1000874" y="30902"/>
                  </a:lnTo>
                  <a:lnTo>
                    <a:pt x="1046390" y="21589"/>
                  </a:lnTo>
                  <a:lnTo>
                    <a:pt x="1092477" y="13899"/>
                  </a:lnTo>
                  <a:lnTo>
                    <a:pt x="1139103" y="7865"/>
                  </a:lnTo>
                  <a:lnTo>
                    <a:pt x="1186237" y="3516"/>
                  </a:lnTo>
                  <a:lnTo>
                    <a:pt x="1233849" y="884"/>
                  </a:lnTo>
                  <a:lnTo>
                    <a:pt x="1281907" y="0"/>
                  </a:lnTo>
                  <a:lnTo>
                    <a:pt x="1329963" y="884"/>
                  </a:lnTo>
                  <a:lnTo>
                    <a:pt x="1377575" y="3515"/>
                  </a:lnTo>
                  <a:lnTo>
                    <a:pt x="1424709" y="7864"/>
                  </a:lnTo>
                  <a:lnTo>
                    <a:pt x="1471336" y="13898"/>
                  </a:lnTo>
                  <a:lnTo>
                    <a:pt x="1517422" y="21587"/>
                  </a:lnTo>
                  <a:lnTo>
                    <a:pt x="1562939" y="30900"/>
                  </a:lnTo>
                  <a:lnTo>
                    <a:pt x="1607854" y="41806"/>
                  </a:lnTo>
                  <a:lnTo>
                    <a:pt x="1652136" y="54274"/>
                  </a:lnTo>
                  <a:lnTo>
                    <a:pt x="1695756" y="68272"/>
                  </a:lnTo>
                  <a:lnTo>
                    <a:pt x="1738681" y="83770"/>
                  </a:lnTo>
                  <a:lnTo>
                    <a:pt x="1780881" y="100737"/>
                  </a:lnTo>
                  <a:lnTo>
                    <a:pt x="1822324" y="119142"/>
                  </a:lnTo>
                  <a:lnTo>
                    <a:pt x="1862981" y="138954"/>
                  </a:lnTo>
                  <a:lnTo>
                    <a:pt x="1902819" y="160142"/>
                  </a:lnTo>
                  <a:lnTo>
                    <a:pt x="1941808" y="182675"/>
                  </a:lnTo>
                  <a:lnTo>
                    <a:pt x="1979917" y="206522"/>
                  </a:lnTo>
                  <a:lnTo>
                    <a:pt x="2017114" y="231651"/>
                  </a:lnTo>
                  <a:lnTo>
                    <a:pt x="2053370" y="258033"/>
                  </a:lnTo>
                  <a:lnTo>
                    <a:pt x="2088652" y="285636"/>
                  </a:lnTo>
                  <a:lnTo>
                    <a:pt x="2122930" y="314428"/>
                  </a:lnTo>
                  <a:lnTo>
                    <a:pt x="2156173" y="344380"/>
                  </a:lnTo>
                  <a:lnTo>
                    <a:pt x="2188350" y="375460"/>
                  </a:lnTo>
                  <a:lnTo>
                    <a:pt x="2219430" y="407637"/>
                  </a:lnTo>
                  <a:lnTo>
                    <a:pt x="2249382" y="440880"/>
                  </a:lnTo>
                  <a:lnTo>
                    <a:pt x="2278175" y="475158"/>
                  </a:lnTo>
                  <a:lnTo>
                    <a:pt x="2305778" y="510440"/>
                  </a:lnTo>
                  <a:lnTo>
                    <a:pt x="2332159" y="546696"/>
                  </a:lnTo>
                  <a:lnTo>
                    <a:pt x="2357289" y="583893"/>
                  </a:lnTo>
                  <a:lnTo>
                    <a:pt x="2381136" y="622002"/>
                  </a:lnTo>
                  <a:lnTo>
                    <a:pt x="2403669" y="660991"/>
                  </a:lnTo>
                  <a:lnTo>
                    <a:pt x="2424857" y="700829"/>
                  </a:lnTo>
                  <a:lnTo>
                    <a:pt x="2444669" y="741485"/>
                  </a:lnTo>
                  <a:lnTo>
                    <a:pt x="2463074" y="782929"/>
                  </a:lnTo>
                  <a:lnTo>
                    <a:pt x="2480041" y="825129"/>
                  </a:lnTo>
                  <a:lnTo>
                    <a:pt x="2495540" y="868054"/>
                  </a:lnTo>
                  <a:lnTo>
                    <a:pt x="2509538" y="911673"/>
                  </a:lnTo>
                  <a:lnTo>
                    <a:pt x="2522006" y="955956"/>
                  </a:lnTo>
                  <a:lnTo>
                    <a:pt x="2532912" y="1000871"/>
                  </a:lnTo>
                  <a:lnTo>
                    <a:pt x="2542225" y="1046388"/>
                  </a:lnTo>
                  <a:lnTo>
                    <a:pt x="2549914" y="1092475"/>
                  </a:lnTo>
                  <a:lnTo>
                    <a:pt x="2555948" y="1139101"/>
                  </a:lnTo>
                  <a:lnTo>
                    <a:pt x="2560297" y="1186235"/>
                  </a:lnTo>
                  <a:lnTo>
                    <a:pt x="2562929" y="1233847"/>
                  </a:lnTo>
                  <a:lnTo>
                    <a:pt x="2563813" y="1281906"/>
                  </a:lnTo>
                  <a:lnTo>
                    <a:pt x="2562928" y="1329964"/>
                  </a:lnTo>
                  <a:lnTo>
                    <a:pt x="2560296" y="1377576"/>
                  </a:lnTo>
                  <a:lnTo>
                    <a:pt x="2555948" y="1424710"/>
                  </a:lnTo>
                  <a:lnTo>
                    <a:pt x="2549913" y="1471336"/>
                  </a:lnTo>
                  <a:lnTo>
                    <a:pt x="2542224" y="1517423"/>
                  </a:lnTo>
                  <a:lnTo>
                    <a:pt x="2532911" y="1562939"/>
                  </a:lnTo>
                  <a:lnTo>
                    <a:pt x="2522006" y="1607854"/>
                  </a:lnTo>
                  <a:lnTo>
                    <a:pt x="2509538" y="1652137"/>
                  </a:lnTo>
                  <a:lnTo>
                    <a:pt x="2495539" y="1695756"/>
                  </a:lnTo>
                  <a:lnTo>
                    <a:pt x="2480041" y="1738681"/>
                  </a:lnTo>
                  <a:lnTo>
                    <a:pt x="2463074" y="1780881"/>
                  </a:lnTo>
                  <a:lnTo>
                    <a:pt x="2444669" y="1822325"/>
                  </a:lnTo>
                  <a:lnTo>
                    <a:pt x="2424857" y="1862981"/>
                  </a:lnTo>
                  <a:lnTo>
                    <a:pt x="2403669" y="1902819"/>
                  </a:lnTo>
                  <a:lnTo>
                    <a:pt x="2381136" y="1941808"/>
                  </a:lnTo>
                  <a:lnTo>
                    <a:pt x="2357290" y="1979917"/>
                  </a:lnTo>
                  <a:lnTo>
                    <a:pt x="2332160" y="2017114"/>
                  </a:lnTo>
                  <a:lnTo>
                    <a:pt x="2305778" y="2053370"/>
                  </a:lnTo>
                  <a:lnTo>
                    <a:pt x="2278175" y="2088652"/>
                  </a:lnTo>
                  <a:lnTo>
                    <a:pt x="2249383" y="2122930"/>
                  </a:lnTo>
                  <a:lnTo>
                    <a:pt x="2219431" y="2156173"/>
                  </a:lnTo>
                  <a:lnTo>
                    <a:pt x="2188351" y="2188350"/>
                  </a:lnTo>
                  <a:lnTo>
                    <a:pt x="2156174" y="2219430"/>
                  </a:lnTo>
                  <a:lnTo>
                    <a:pt x="2122931" y="2249382"/>
                  </a:lnTo>
                  <a:lnTo>
                    <a:pt x="2088653" y="2278174"/>
                  </a:lnTo>
                  <a:lnTo>
                    <a:pt x="2053371" y="2305777"/>
                  </a:lnTo>
                  <a:lnTo>
                    <a:pt x="2017115" y="2332159"/>
                  </a:lnTo>
                  <a:lnTo>
                    <a:pt x="1979918" y="2357289"/>
                  </a:lnTo>
                  <a:lnTo>
                    <a:pt x="1941809" y="2381135"/>
                  </a:lnTo>
                  <a:lnTo>
                    <a:pt x="1902820" y="2403668"/>
                  </a:lnTo>
                  <a:lnTo>
                    <a:pt x="1862982" y="2424856"/>
                  </a:lnTo>
                  <a:lnTo>
                    <a:pt x="1822326" y="2444668"/>
                  </a:lnTo>
                  <a:lnTo>
                    <a:pt x="1780882" y="2463073"/>
                  </a:lnTo>
                  <a:lnTo>
                    <a:pt x="1738682" y="2480040"/>
                  </a:lnTo>
                  <a:lnTo>
                    <a:pt x="1695757" y="2495539"/>
                  </a:lnTo>
                  <a:lnTo>
                    <a:pt x="1652138" y="2509537"/>
                  </a:lnTo>
                  <a:lnTo>
                    <a:pt x="1607855" y="2522005"/>
                  </a:lnTo>
                  <a:lnTo>
                    <a:pt x="1562940" y="2532911"/>
                  </a:lnTo>
                  <a:lnTo>
                    <a:pt x="1517424" y="2542224"/>
                  </a:lnTo>
                  <a:lnTo>
                    <a:pt x="1471337" y="2549913"/>
                  </a:lnTo>
                  <a:lnTo>
                    <a:pt x="1424711" y="2555947"/>
                  </a:lnTo>
                  <a:lnTo>
                    <a:pt x="1377577" y="2560296"/>
                  </a:lnTo>
                  <a:lnTo>
                    <a:pt x="1329965" y="2562928"/>
                  </a:lnTo>
                  <a:lnTo>
                    <a:pt x="1281906" y="2563812"/>
                  </a:lnTo>
                  <a:lnTo>
                    <a:pt x="1233848" y="2562927"/>
                  </a:lnTo>
                  <a:lnTo>
                    <a:pt x="1186236" y="2560295"/>
                  </a:lnTo>
                  <a:lnTo>
                    <a:pt x="1139102" y="2555947"/>
                  </a:lnTo>
                  <a:lnTo>
                    <a:pt x="1092476" y="2549912"/>
                  </a:lnTo>
                  <a:lnTo>
                    <a:pt x="1046389" y="2542223"/>
                  </a:lnTo>
                  <a:lnTo>
                    <a:pt x="1000873" y="2532910"/>
                  </a:lnTo>
                  <a:lnTo>
                    <a:pt x="955958" y="2522004"/>
                  </a:lnTo>
                  <a:lnTo>
                    <a:pt x="911675" y="2509537"/>
                  </a:lnTo>
                  <a:lnTo>
                    <a:pt x="868055" y="2495538"/>
                  </a:lnTo>
                  <a:lnTo>
                    <a:pt x="825130" y="2480040"/>
                  </a:lnTo>
                  <a:lnTo>
                    <a:pt x="782931" y="2463073"/>
                  </a:lnTo>
                  <a:lnTo>
                    <a:pt x="741487" y="2444668"/>
                  </a:lnTo>
                  <a:lnTo>
                    <a:pt x="700831" y="2424856"/>
                  </a:lnTo>
                  <a:lnTo>
                    <a:pt x="660992" y="2403668"/>
                  </a:lnTo>
                  <a:lnTo>
                    <a:pt x="622004" y="2381135"/>
                  </a:lnTo>
                  <a:lnTo>
                    <a:pt x="583895" y="2357289"/>
                  </a:lnTo>
                  <a:lnTo>
                    <a:pt x="546697" y="2332159"/>
                  </a:lnTo>
                  <a:lnTo>
                    <a:pt x="510442" y="2305777"/>
                  </a:lnTo>
                  <a:lnTo>
                    <a:pt x="475160" y="2278174"/>
                  </a:lnTo>
                  <a:lnTo>
                    <a:pt x="440882" y="2249382"/>
                  </a:lnTo>
                  <a:lnTo>
                    <a:pt x="407639" y="2219430"/>
                  </a:lnTo>
                  <a:lnTo>
                    <a:pt x="375462" y="2188350"/>
                  </a:lnTo>
                  <a:lnTo>
                    <a:pt x="344382" y="2156173"/>
                  </a:lnTo>
                  <a:lnTo>
                    <a:pt x="314430" y="2122930"/>
                  </a:lnTo>
                  <a:lnTo>
                    <a:pt x="285637" y="2088652"/>
                  </a:lnTo>
                  <a:lnTo>
                    <a:pt x="258034" y="2053370"/>
                  </a:lnTo>
                  <a:lnTo>
                    <a:pt x="231653" y="2017115"/>
                  </a:lnTo>
                  <a:lnTo>
                    <a:pt x="206523" y="1979917"/>
                  </a:lnTo>
                  <a:lnTo>
                    <a:pt x="182676" y="1941808"/>
                  </a:lnTo>
                  <a:lnTo>
                    <a:pt x="160143" y="1902819"/>
                  </a:lnTo>
                  <a:lnTo>
                    <a:pt x="138955" y="1862981"/>
                  </a:lnTo>
                  <a:lnTo>
                    <a:pt x="119143" y="1822325"/>
                  </a:lnTo>
                  <a:lnTo>
                    <a:pt x="100738" y="1780881"/>
                  </a:lnTo>
                  <a:lnTo>
                    <a:pt x="83771" y="1738682"/>
                  </a:lnTo>
                  <a:lnTo>
                    <a:pt x="68273" y="1695757"/>
                  </a:lnTo>
                  <a:lnTo>
                    <a:pt x="54274" y="1652137"/>
                  </a:lnTo>
                  <a:lnTo>
                    <a:pt x="41807" y="1607855"/>
                  </a:lnTo>
                  <a:lnTo>
                    <a:pt x="30901" y="1562940"/>
                  </a:lnTo>
                  <a:lnTo>
                    <a:pt x="21588" y="1517423"/>
                  </a:lnTo>
                  <a:lnTo>
                    <a:pt x="13899" y="1471336"/>
                  </a:lnTo>
                  <a:lnTo>
                    <a:pt x="7864" y="1424710"/>
                  </a:lnTo>
                  <a:lnTo>
                    <a:pt x="3516" y="1377576"/>
                  </a:lnTo>
                  <a:lnTo>
                    <a:pt x="884" y="1329964"/>
                  </a:lnTo>
                  <a:lnTo>
                    <a:pt x="0" y="1281906"/>
                  </a:lnTo>
                  <a:close/>
                </a:path>
              </a:pathLst>
            </a:custGeom>
            <a:ln w="571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46446" y="2325685"/>
              <a:ext cx="2270125" cy="22701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479798" y="2460624"/>
              <a:ext cx="2003425" cy="200660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611560" y="2592387"/>
              <a:ext cx="1739900" cy="174307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28625" y="2862263"/>
              <a:ext cx="2209800" cy="533400"/>
            </a:xfrm>
            <a:custGeom>
              <a:rect l="l" t="t" r="r" b="b"/>
              <a:pathLst>
                <a:path w="2209800" h="533400">
                  <a:moveTo>
                    <a:pt x="1104900" y="533399"/>
                  </a:moveTo>
                  <a:lnTo>
                    <a:pt x="1025986" y="533208"/>
                  </a:lnTo>
                  <a:lnTo>
                    <a:pt x="948576" y="532642"/>
                  </a:lnTo>
                  <a:lnTo>
                    <a:pt x="872850" y="531716"/>
                  </a:lnTo>
                  <a:lnTo>
                    <a:pt x="798996" y="530441"/>
                  </a:lnTo>
                  <a:lnTo>
                    <a:pt x="727201" y="528831"/>
                  </a:lnTo>
                  <a:lnTo>
                    <a:pt x="657651" y="526898"/>
                  </a:lnTo>
                  <a:lnTo>
                    <a:pt x="590533" y="524656"/>
                  </a:lnTo>
                  <a:lnTo>
                    <a:pt x="526034" y="522117"/>
                  </a:lnTo>
                  <a:lnTo>
                    <a:pt x="464342" y="519294"/>
                  </a:lnTo>
                  <a:lnTo>
                    <a:pt x="405643" y="516201"/>
                  </a:lnTo>
                  <a:lnTo>
                    <a:pt x="350123" y="512849"/>
                  </a:lnTo>
                  <a:lnTo>
                    <a:pt x="297971" y="509252"/>
                  </a:lnTo>
                  <a:lnTo>
                    <a:pt x="249373" y="505423"/>
                  </a:lnTo>
                  <a:lnTo>
                    <a:pt x="204516" y="501375"/>
                  </a:lnTo>
                  <a:lnTo>
                    <a:pt x="163587" y="497120"/>
                  </a:lnTo>
                  <a:lnTo>
                    <a:pt x="94261" y="488043"/>
                  </a:lnTo>
                  <a:lnTo>
                    <a:pt x="42890" y="478295"/>
                  </a:lnTo>
                  <a:lnTo>
                    <a:pt x="2774" y="462641"/>
                  </a:lnTo>
                  <a:lnTo>
                    <a:pt x="0" y="457199"/>
                  </a:lnTo>
                  <a:lnTo>
                    <a:pt x="0" y="0"/>
                  </a:lnTo>
                  <a:lnTo>
                    <a:pt x="2774" y="5441"/>
                  </a:lnTo>
                  <a:lnTo>
                    <a:pt x="10972" y="10780"/>
                  </a:lnTo>
                  <a:lnTo>
                    <a:pt x="66239" y="26047"/>
                  </a:lnTo>
                  <a:lnTo>
                    <a:pt x="126774" y="35473"/>
                  </a:lnTo>
                  <a:lnTo>
                    <a:pt x="204518" y="44176"/>
                  </a:lnTo>
                  <a:lnTo>
                    <a:pt x="249375" y="48224"/>
                  </a:lnTo>
                  <a:lnTo>
                    <a:pt x="297974" y="52053"/>
                  </a:lnTo>
                  <a:lnTo>
                    <a:pt x="350126" y="55650"/>
                  </a:lnTo>
                  <a:lnTo>
                    <a:pt x="405646" y="59001"/>
                  </a:lnTo>
                  <a:lnTo>
                    <a:pt x="464346" y="62095"/>
                  </a:lnTo>
                  <a:lnTo>
                    <a:pt x="526038" y="64917"/>
                  </a:lnTo>
                  <a:lnTo>
                    <a:pt x="590537" y="67456"/>
                  </a:lnTo>
                  <a:lnTo>
                    <a:pt x="657656" y="69699"/>
                  </a:lnTo>
                  <a:lnTo>
                    <a:pt x="727206" y="71631"/>
                  </a:lnTo>
                  <a:lnTo>
                    <a:pt x="799002" y="73241"/>
                  </a:lnTo>
                  <a:lnTo>
                    <a:pt x="872857" y="74516"/>
                  </a:lnTo>
                  <a:lnTo>
                    <a:pt x="948582" y="75443"/>
                  </a:lnTo>
                  <a:lnTo>
                    <a:pt x="1025992" y="76008"/>
                  </a:lnTo>
                  <a:lnTo>
                    <a:pt x="2209800" y="76199"/>
                  </a:lnTo>
                  <a:lnTo>
                    <a:pt x="2209799" y="457199"/>
                  </a:lnTo>
                  <a:lnTo>
                    <a:pt x="2166907" y="478296"/>
                  </a:lnTo>
                  <a:lnTo>
                    <a:pt x="2115535" y="488044"/>
                  </a:lnTo>
                  <a:lnTo>
                    <a:pt x="2046208" y="497121"/>
                  </a:lnTo>
                  <a:lnTo>
                    <a:pt x="2005279" y="501375"/>
                  </a:lnTo>
                  <a:lnTo>
                    <a:pt x="1960421" y="505424"/>
                  </a:lnTo>
                  <a:lnTo>
                    <a:pt x="1911822" y="509253"/>
                  </a:lnTo>
                  <a:lnTo>
                    <a:pt x="1859670" y="512849"/>
                  </a:lnTo>
                  <a:lnTo>
                    <a:pt x="1804150" y="516201"/>
                  </a:lnTo>
                  <a:lnTo>
                    <a:pt x="1745449" y="519294"/>
                  </a:lnTo>
                  <a:lnTo>
                    <a:pt x="1683756" y="522117"/>
                  </a:lnTo>
                  <a:lnTo>
                    <a:pt x="1619256" y="524656"/>
                  </a:lnTo>
                  <a:lnTo>
                    <a:pt x="1552137" y="526898"/>
                  </a:lnTo>
                  <a:lnTo>
                    <a:pt x="1482586" y="528831"/>
                  </a:lnTo>
                  <a:lnTo>
                    <a:pt x="1410789" y="530441"/>
                  </a:lnTo>
                  <a:lnTo>
                    <a:pt x="1336933" y="531716"/>
                  </a:lnTo>
                  <a:lnTo>
                    <a:pt x="1261206" y="532642"/>
                  </a:lnTo>
                  <a:lnTo>
                    <a:pt x="1183788" y="533208"/>
                  </a:lnTo>
                  <a:lnTo>
                    <a:pt x="1104900" y="533399"/>
                  </a:lnTo>
                  <a:close/>
                </a:path>
                <a:path w="2209800" h="533400">
                  <a:moveTo>
                    <a:pt x="2209800" y="76199"/>
                  </a:moveTo>
                  <a:lnTo>
                    <a:pt x="1104900" y="76199"/>
                  </a:lnTo>
                  <a:lnTo>
                    <a:pt x="1183807" y="76008"/>
                  </a:lnTo>
                  <a:lnTo>
                    <a:pt x="1261217" y="75443"/>
                  </a:lnTo>
                  <a:lnTo>
                    <a:pt x="1336942" y="74516"/>
                  </a:lnTo>
                  <a:lnTo>
                    <a:pt x="1410797" y="73241"/>
                  </a:lnTo>
                  <a:lnTo>
                    <a:pt x="1482593" y="71631"/>
                  </a:lnTo>
                  <a:lnTo>
                    <a:pt x="1552143" y="69698"/>
                  </a:lnTo>
                  <a:lnTo>
                    <a:pt x="1619262" y="67456"/>
                  </a:lnTo>
                  <a:lnTo>
                    <a:pt x="1683761" y="64917"/>
                  </a:lnTo>
                  <a:lnTo>
                    <a:pt x="1745454" y="62095"/>
                  </a:lnTo>
                  <a:lnTo>
                    <a:pt x="1804153" y="59001"/>
                  </a:lnTo>
                  <a:lnTo>
                    <a:pt x="1859673" y="55649"/>
                  </a:lnTo>
                  <a:lnTo>
                    <a:pt x="1911825" y="52053"/>
                  </a:lnTo>
                  <a:lnTo>
                    <a:pt x="1960424" y="48224"/>
                  </a:lnTo>
                  <a:lnTo>
                    <a:pt x="2005281" y="44176"/>
                  </a:lnTo>
                  <a:lnTo>
                    <a:pt x="2046210" y="39921"/>
                  </a:lnTo>
                  <a:lnTo>
                    <a:pt x="2115537" y="30844"/>
                  </a:lnTo>
                  <a:lnTo>
                    <a:pt x="2166908" y="21096"/>
                  </a:lnTo>
                  <a:lnTo>
                    <a:pt x="2207025" y="5441"/>
                  </a:lnTo>
                  <a:lnTo>
                    <a:pt x="2209800" y="0"/>
                  </a:lnTo>
                  <a:lnTo>
                    <a:pt x="2209800" y="76199"/>
                  </a:lnTo>
                  <a:close/>
                </a:path>
                <a:path w="2209800" h="533400">
                  <a:moveTo>
                    <a:pt x="2209800" y="457199"/>
                  </a:moveTo>
                  <a:close/>
                </a:path>
              </a:pathLst>
            </a:custGeom>
            <a:solidFill>
              <a:srgbClr val="DBD6C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8625" y="2786063"/>
              <a:ext cx="2209800" cy="152400"/>
            </a:xfrm>
            <a:custGeom>
              <a:rect l="l" t="t" r="r" b="b"/>
              <a:pathLst>
                <a:path w="2209800" h="152400">
                  <a:moveTo>
                    <a:pt x="1104900" y="152399"/>
                  </a:moveTo>
                  <a:lnTo>
                    <a:pt x="1025989" y="152208"/>
                  </a:lnTo>
                  <a:lnTo>
                    <a:pt x="948579" y="151643"/>
                  </a:lnTo>
                  <a:lnTo>
                    <a:pt x="872853" y="150716"/>
                  </a:lnTo>
                  <a:lnTo>
                    <a:pt x="798999" y="149441"/>
                  </a:lnTo>
                  <a:lnTo>
                    <a:pt x="727204" y="147831"/>
                  </a:lnTo>
                  <a:lnTo>
                    <a:pt x="657653" y="145898"/>
                  </a:lnTo>
                  <a:lnTo>
                    <a:pt x="590535" y="143656"/>
                  </a:lnTo>
                  <a:lnTo>
                    <a:pt x="526036" y="141117"/>
                  </a:lnTo>
                  <a:lnTo>
                    <a:pt x="464344" y="138295"/>
                  </a:lnTo>
                  <a:lnTo>
                    <a:pt x="405644" y="135201"/>
                  </a:lnTo>
                  <a:lnTo>
                    <a:pt x="350125" y="131849"/>
                  </a:lnTo>
                  <a:lnTo>
                    <a:pt x="297972" y="128253"/>
                  </a:lnTo>
                  <a:lnTo>
                    <a:pt x="249374" y="124424"/>
                  </a:lnTo>
                  <a:lnTo>
                    <a:pt x="204517" y="120376"/>
                  </a:lnTo>
                  <a:lnTo>
                    <a:pt x="163588" y="116121"/>
                  </a:lnTo>
                  <a:lnTo>
                    <a:pt x="94261" y="107044"/>
                  </a:lnTo>
                  <a:lnTo>
                    <a:pt x="42891" y="97296"/>
                  </a:lnTo>
                  <a:lnTo>
                    <a:pt x="2773" y="81641"/>
                  </a:lnTo>
                  <a:lnTo>
                    <a:pt x="0" y="76199"/>
                  </a:lnTo>
                  <a:lnTo>
                    <a:pt x="2774" y="70758"/>
                  </a:lnTo>
                  <a:lnTo>
                    <a:pt x="42891" y="55103"/>
                  </a:lnTo>
                  <a:lnTo>
                    <a:pt x="94262" y="45355"/>
                  </a:lnTo>
                  <a:lnTo>
                    <a:pt x="163589" y="36278"/>
                  </a:lnTo>
                  <a:lnTo>
                    <a:pt x="204519" y="32023"/>
                  </a:lnTo>
                  <a:lnTo>
                    <a:pt x="249376" y="27975"/>
                  </a:lnTo>
                  <a:lnTo>
                    <a:pt x="297975" y="24146"/>
                  </a:lnTo>
                  <a:lnTo>
                    <a:pt x="350128" y="20549"/>
                  </a:lnTo>
                  <a:lnTo>
                    <a:pt x="405648" y="17198"/>
                  </a:lnTo>
                  <a:lnTo>
                    <a:pt x="464348" y="14104"/>
                  </a:lnTo>
                  <a:lnTo>
                    <a:pt x="526041" y="11281"/>
                  </a:lnTo>
                  <a:lnTo>
                    <a:pt x="590540" y="8742"/>
                  </a:lnTo>
                  <a:lnTo>
                    <a:pt x="657659" y="6500"/>
                  </a:lnTo>
                  <a:lnTo>
                    <a:pt x="727210" y="4568"/>
                  </a:lnTo>
                  <a:lnTo>
                    <a:pt x="799006" y="2957"/>
                  </a:lnTo>
                  <a:lnTo>
                    <a:pt x="872861" y="1683"/>
                  </a:lnTo>
                  <a:lnTo>
                    <a:pt x="948587" y="756"/>
                  </a:lnTo>
                  <a:lnTo>
                    <a:pt x="1026001" y="191"/>
                  </a:lnTo>
                  <a:lnTo>
                    <a:pt x="1104899" y="0"/>
                  </a:lnTo>
                  <a:lnTo>
                    <a:pt x="1183809" y="191"/>
                  </a:lnTo>
                  <a:lnTo>
                    <a:pt x="1261220" y="756"/>
                  </a:lnTo>
                  <a:lnTo>
                    <a:pt x="1336945" y="1683"/>
                  </a:lnTo>
                  <a:lnTo>
                    <a:pt x="1410800" y="2958"/>
                  </a:lnTo>
                  <a:lnTo>
                    <a:pt x="1482595" y="4568"/>
                  </a:lnTo>
                  <a:lnTo>
                    <a:pt x="1552146" y="6500"/>
                  </a:lnTo>
                  <a:lnTo>
                    <a:pt x="1619264" y="8743"/>
                  </a:lnTo>
                  <a:lnTo>
                    <a:pt x="1683763" y="11282"/>
                  </a:lnTo>
                  <a:lnTo>
                    <a:pt x="1745456" y="14104"/>
                  </a:lnTo>
                  <a:lnTo>
                    <a:pt x="1804155" y="17198"/>
                  </a:lnTo>
                  <a:lnTo>
                    <a:pt x="1859674" y="20549"/>
                  </a:lnTo>
                  <a:lnTo>
                    <a:pt x="1911827" y="24146"/>
                  </a:lnTo>
                  <a:lnTo>
                    <a:pt x="1960425" y="27975"/>
                  </a:lnTo>
                  <a:lnTo>
                    <a:pt x="2005282" y="32023"/>
                  </a:lnTo>
                  <a:lnTo>
                    <a:pt x="2046211" y="36278"/>
                  </a:lnTo>
                  <a:lnTo>
                    <a:pt x="2115537" y="45355"/>
                  </a:lnTo>
                  <a:lnTo>
                    <a:pt x="2166908" y="55103"/>
                  </a:lnTo>
                  <a:lnTo>
                    <a:pt x="2207025" y="70758"/>
                  </a:lnTo>
                  <a:lnTo>
                    <a:pt x="2209799" y="76200"/>
                  </a:lnTo>
                  <a:lnTo>
                    <a:pt x="2207025" y="81641"/>
                  </a:lnTo>
                  <a:lnTo>
                    <a:pt x="2166907" y="97296"/>
                  </a:lnTo>
                  <a:lnTo>
                    <a:pt x="2115536" y="107044"/>
                  </a:lnTo>
                  <a:lnTo>
                    <a:pt x="2046209" y="116121"/>
                  </a:lnTo>
                  <a:lnTo>
                    <a:pt x="2005280" y="120376"/>
                  </a:lnTo>
                  <a:lnTo>
                    <a:pt x="1960422" y="124424"/>
                  </a:lnTo>
                  <a:lnTo>
                    <a:pt x="1911824" y="128253"/>
                  </a:lnTo>
                  <a:lnTo>
                    <a:pt x="1859671" y="131850"/>
                  </a:lnTo>
                  <a:lnTo>
                    <a:pt x="1804151" y="135201"/>
                  </a:lnTo>
                  <a:lnTo>
                    <a:pt x="1745451" y="138295"/>
                  </a:lnTo>
                  <a:lnTo>
                    <a:pt x="1683758" y="141117"/>
                  </a:lnTo>
                  <a:lnTo>
                    <a:pt x="1619259" y="143656"/>
                  </a:lnTo>
                  <a:lnTo>
                    <a:pt x="1552140" y="145899"/>
                  </a:lnTo>
                  <a:lnTo>
                    <a:pt x="1482589" y="147831"/>
                  </a:lnTo>
                  <a:lnTo>
                    <a:pt x="1410793" y="149441"/>
                  </a:lnTo>
                  <a:lnTo>
                    <a:pt x="1336938" y="150716"/>
                  </a:lnTo>
                  <a:lnTo>
                    <a:pt x="1261211" y="151643"/>
                  </a:lnTo>
                  <a:lnTo>
                    <a:pt x="1183798" y="152208"/>
                  </a:lnTo>
                  <a:lnTo>
                    <a:pt x="1104900" y="152399"/>
                  </a:lnTo>
                  <a:close/>
                </a:path>
              </a:pathLst>
            </a:custGeom>
            <a:solidFill>
              <a:srgbClr val="EAE7E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634477" y="6422309"/>
            <a:ext cx="2343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微软雅黑"/>
                <a:cs typeface="微软雅黑"/>
              </a:rPr>
              <a:t>12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34302" y="5767011"/>
            <a:ext cx="4425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5C0606"/>
                </a:solidFill>
                <a:latin typeface="微软雅黑"/>
                <a:cs typeface="微软雅黑"/>
              </a:rPr>
              <a:t>12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688340" y="52893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>
                <a:solidFill>
                  <a:srgbClr val="B80D0F"/>
                </a:solidFill>
                <a:latin typeface="MS Gothic"/>
                <a:cs typeface="MS Gothic"/>
              </a:rPr>
              <a:t>学</a:t>
            </a:r>
            <a:r>
              <a:rPr sz="4400" b="0" spc="-10">
                <a:solidFill>
                  <a:srgbClr val="B80D0F"/>
                </a:solidFill>
                <a:latin typeface="Microsoft JhengHei"/>
                <a:cs typeface="Microsoft JhengHei"/>
              </a:rPr>
              <a:t>习动机的分类</a:t>
            </a:r>
            <a:endParaRPr sz="4400">
              <a:latin typeface="Microsoft JhengHei"/>
              <a:cs typeface="Microsoft JhengHe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867400" y="3171824"/>
            <a:ext cx="2743200" cy="866775"/>
            <a:chOff x="5867400" y="3171824"/>
            <a:chExt cx="2743200" cy="866775"/>
          </a:xfrm>
        </p:grpSpPr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867400" y="3171824"/>
              <a:ext cx="327025" cy="490537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6019800" y="3505200"/>
              <a:ext cx="2590800" cy="533400"/>
            </a:xfrm>
            <a:custGeom>
              <a:rect l="l" t="t" r="r" b="b"/>
              <a:pathLst>
                <a:path w="2590800" h="533400">
                  <a:moveTo>
                    <a:pt x="1295400" y="533399"/>
                  </a:moveTo>
                  <a:lnTo>
                    <a:pt x="1213469" y="533249"/>
                  </a:lnTo>
                  <a:lnTo>
                    <a:pt x="1132899" y="532805"/>
                  </a:lnTo>
                  <a:lnTo>
                    <a:pt x="1053836" y="532077"/>
                  </a:lnTo>
                  <a:lnTo>
                    <a:pt x="976431" y="531072"/>
                  </a:lnTo>
                  <a:lnTo>
                    <a:pt x="900835" y="529800"/>
                  </a:lnTo>
                  <a:lnTo>
                    <a:pt x="827200" y="528270"/>
                  </a:lnTo>
                  <a:lnTo>
                    <a:pt x="755678" y="526491"/>
                  </a:lnTo>
                  <a:lnTo>
                    <a:pt x="686420" y="524471"/>
                  </a:lnTo>
                  <a:lnTo>
                    <a:pt x="619579" y="522220"/>
                  </a:lnTo>
                  <a:lnTo>
                    <a:pt x="555305" y="519747"/>
                  </a:lnTo>
                  <a:lnTo>
                    <a:pt x="493752" y="517060"/>
                  </a:lnTo>
                  <a:lnTo>
                    <a:pt x="435069" y="514168"/>
                  </a:lnTo>
                  <a:lnTo>
                    <a:pt x="379410" y="511081"/>
                  </a:lnTo>
                  <a:lnTo>
                    <a:pt x="326926" y="507807"/>
                  </a:lnTo>
                  <a:lnTo>
                    <a:pt x="277769" y="504355"/>
                  </a:lnTo>
                  <a:lnTo>
                    <a:pt x="232090" y="500734"/>
                  </a:lnTo>
                  <a:lnTo>
                    <a:pt x="190041" y="496953"/>
                  </a:lnTo>
                  <a:lnTo>
                    <a:pt x="151774" y="493021"/>
                  </a:lnTo>
                  <a:lnTo>
                    <a:pt x="87193" y="484740"/>
                  </a:lnTo>
                  <a:lnTo>
                    <a:pt x="39561" y="475962"/>
                  </a:lnTo>
                  <a:lnTo>
                    <a:pt x="2548" y="462018"/>
                  </a:lnTo>
                  <a:lnTo>
                    <a:pt x="0" y="457200"/>
                  </a:lnTo>
                  <a:lnTo>
                    <a:pt x="0" y="0"/>
                  </a:lnTo>
                  <a:lnTo>
                    <a:pt x="2548" y="4818"/>
                  </a:lnTo>
                  <a:lnTo>
                    <a:pt x="10093" y="9558"/>
                  </a:lnTo>
                  <a:lnTo>
                    <a:pt x="61184" y="23209"/>
                  </a:lnTo>
                  <a:lnTo>
                    <a:pt x="117443" y="31747"/>
                  </a:lnTo>
                  <a:lnTo>
                    <a:pt x="190043" y="39753"/>
                  </a:lnTo>
                  <a:lnTo>
                    <a:pt x="232092" y="43534"/>
                  </a:lnTo>
                  <a:lnTo>
                    <a:pt x="277771" y="47155"/>
                  </a:lnTo>
                  <a:lnTo>
                    <a:pt x="326929" y="50607"/>
                  </a:lnTo>
                  <a:lnTo>
                    <a:pt x="379414" y="53881"/>
                  </a:lnTo>
                  <a:lnTo>
                    <a:pt x="435073" y="56968"/>
                  </a:lnTo>
                  <a:lnTo>
                    <a:pt x="493756" y="59860"/>
                  </a:lnTo>
                  <a:lnTo>
                    <a:pt x="555310" y="62547"/>
                  </a:lnTo>
                  <a:lnTo>
                    <a:pt x="619584" y="65020"/>
                  </a:lnTo>
                  <a:lnTo>
                    <a:pt x="686426" y="67271"/>
                  </a:lnTo>
                  <a:lnTo>
                    <a:pt x="755684" y="69291"/>
                  </a:lnTo>
                  <a:lnTo>
                    <a:pt x="827206" y="71070"/>
                  </a:lnTo>
                  <a:lnTo>
                    <a:pt x="900842" y="72600"/>
                  </a:lnTo>
                  <a:lnTo>
                    <a:pt x="976438" y="73872"/>
                  </a:lnTo>
                  <a:lnTo>
                    <a:pt x="1053844" y="74877"/>
                  </a:lnTo>
                  <a:lnTo>
                    <a:pt x="1132907" y="75605"/>
                  </a:lnTo>
                  <a:lnTo>
                    <a:pt x="1213476" y="76049"/>
                  </a:lnTo>
                  <a:lnTo>
                    <a:pt x="2590800" y="76199"/>
                  </a:lnTo>
                  <a:lnTo>
                    <a:pt x="2590800" y="457200"/>
                  </a:lnTo>
                  <a:lnTo>
                    <a:pt x="2551235" y="475962"/>
                  </a:lnTo>
                  <a:lnTo>
                    <a:pt x="2503602" y="484740"/>
                  </a:lnTo>
                  <a:lnTo>
                    <a:pt x="2439020" y="493021"/>
                  </a:lnTo>
                  <a:lnTo>
                    <a:pt x="2400753" y="496953"/>
                  </a:lnTo>
                  <a:lnTo>
                    <a:pt x="2358704" y="500734"/>
                  </a:lnTo>
                  <a:lnTo>
                    <a:pt x="2313024" y="504355"/>
                  </a:lnTo>
                  <a:lnTo>
                    <a:pt x="2263866" y="507807"/>
                  </a:lnTo>
                  <a:lnTo>
                    <a:pt x="2211382" y="511081"/>
                  </a:lnTo>
                  <a:lnTo>
                    <a:pt x="2155722" y="514168"/>
                  </a:lnTo>
                  <a:lnTo>
                    <a:pt x="2097039" y="517060"/>
                  </a:lnTo>
                  <a:lnTo>
                    <a:pt x="2035484" y="519747"/>
                  </a:lnTo>
                  <a:lnTo>
                    <a:pt x="1971209" y="522220"/>
                  </a:lnTo>
                  <a:lnTo>
                    <a:pt x="1904367" y="524471"/>
                  </a:lnTo>
                  <a:lnTo>
                    <a:pt x="1835108" y="526491"/>
                  </a:lnTo>
                  <a:lnTo>
                    <a:pt x="1763585" y="528270"/>
                  </a:lnTo>
                  <a:lnTo>
                    <a:pt x="1689948" y="529800"/>
                  </a:lnTo>
                  <a:lnTo>
                    <a:pt x="1614351" y="531072"/>
                  </a:lnTo>
                  <a:lnTo>
                    <a:pt x="1536943" y="532077"/>
                  </a:lnTo>
                  <a:lnTo>
                    <a:pt x="1457878" y="532805"/>
                  </a:lnTo>
                  <a:lnTo>
                    <a:pt x="1377300" y="533249"/>
                  </a:lnTo>
                  <a:lnTo>
                    <a:pt x="1295400" y="533399"/>
                  </a:lnTo>
                  <a:close/>
                </a:path>
                <a:path w="2590800" h="533400">
                  <a:moveTo>
                    <a:pt x="2590800" y="76199"/>
                  </a:moveTo>
                  <a:lnTo>
                    <a:pt x="1295400" y="76199"/>
                  </a:lnTo>
                  <a:lnTo>
                    <a:pt x="1377323" y="76049"/>
                  </a:lnTo>
                  <a:lnTo>
                    <a:pt x="1457892" y="75605"/>
                  </a:lnTo>
                  <a:lnTo>
                    <a:pt x="1536955" y="74877"/>
                  </a:lnTo>
                  <a:lnTo>
                    <a:pt x="1614361" y="73872"/>
                  </a:lnTo>
                  <a:lnTo>
                    <a:pt x="1689957" y="72600"/>
                  </a:lnTo>
                  <a:lnTo>
                    <a:pt x="1763592" y="71070"/>
                  </a:lnTo>
                  <a:lnTo>
                    <a:pt x="1835115" y="69291"/>
                  </a:lnTo>
                  <a:lnTo>
                    <a:pt x="1904373" y="67271"/>
                  </a:lnTo>
                  <a:lnTo>
                    <a:pt x="1971215" y="65020"/>
                  </a:lnTo>
                  <a:lnTo>
                    <a:pt x="2035489" y="62547"/>
                  </a:lnTo>
                  <a:lnTo>
                    <a:pt x="2097043" y="59860"/>
                  </a:lnTo>
                  <a:lnTo>
                    <a:pt x="2155726" y="56968"/>
                  </a:lnTo>
                  <a:lnTo>
                    <a:pt x="2211385" y="53881"/>
                  </a:lnTo>
                  <a:lnTo>
                    <a:pt x="2263870" y="50607"/>
                  </a:lnTo>
                  <a:lnTo>
                    <a:pt x="2313027" y="47155"/>
                  </a:lnTo>
                  <a:lnTo>
                    <a:pt x="2358707" y="43534"/>
                  </a:lnTo>
                  <a:lnTo>
                    <a:pt x="2400756" y="39753"/>
                  </a:lnTo>
                  <a:lnTo>
                    <a:pt x="2439023" y="35821"/>
                  </a:lnTo>
                  <a:lnTo>
                    <a:pt x="2503604" y="27540"/>
                  </a:lnTo>
                  <a:lnTo>
                    <a:pt x="2551237" y="18762"/>
                  </a:lnTo>
                  <a:lnTo>
                    <a:pt x="2588251" y="4818"/>
                  </a:lnTo>
                  <a:lnTo>
                    <a:pt x="2590800" y="0"/>
                  </a:lnTo>
                  <a:lnTo>
                    <a:pt x="2590800" y="76199"/>
                  </a:lnTo>
                  <a:close/>
                </a:path>
              </a:pathLst>
            </a:custGeom>
            <a:solidFill>
              <a:srgbClr val="00B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019799" y="3429000"/>
              <a:ext cx="2590800" cy="152400"/>
            </a:xfrm>
            <a:custGeom>
              <a:rect l="l" t="t" r="r" b="b"/>
              <a:pathLst>
                <a:path w="2590800" h="152400">
                  <a:moveTo>
                    <a:pt x="1295400" y="152399"/>
                  </a:moveTo>
                  <a:lnTo>
                    <a:pt x="1213469" y="152249"/>
                  </a:lnTo>
                  <a:lnTo>
                    <a:pt x="1132899" y="151805"/>
                  </a:lnTo>
                  <a:lnTo>
                    <a:pt x="1053836" y="151077"/>
                  </a:lnTo>
                  <a:lnTo>
                    <a:pt x="976431" y="150072"/>
                  </a:lnTo>
                  <a:lnTo>
                    <a:pt x="900835" y="148800"/>
                  </a:lnTo>
                  <a:lnTo>
                    <a:pt x="827200" y="147270"/>
                  </a:lnTo>
                  <a:lnTo>
                    <a:pt x="755678" y="145491"/>
                  </a:lnTo>
                  <a:lnTo>
                    <a:pt x="686420" y="143471"/>
                  </a:lnTo>
                  <a:lnTo>
                    <a:pt x="619579" y="141220"/>
                  </a:lnTo>
                  <a:lnTo>
                    <a:pt x="555305" y="138747"/>
                  </a:lnTo>
                  <a:lnTo>
                    <a:pt x="493752" y="136060"/>
                  </a:lnTo>
                  <a:lnTo>
                    <a:pt x="435069" y="133168"/>
                  </a:lnTo>
                  <a:lnTo>
                    <a:pt x="379410" y="130081"/>
                  </a:lnTo>
                  <a:lnTo>
                    <a:pt x="326926" y="126807"/>
                  </a:lnTo>
                  <a:lnTo>
                    <a:pt x="277769" y="123355"/>
                  </a:lnTo>
                  <a:lnTo>
                    <a:pt x="232090" y="119734"/>
                  </a:lnTo>
                  <a:lnTo>
                    <a:pt x="190041" y="115953"/>
                  </a:lnTo>
                  <a:lnTo>
                    <a:pt x="151774" y="112021"/>
                  </a:lnTo>
                  <a:lnTo>
                    <a:pt x="87193" y="103740"/>
                  </a:lnTo>
                  <a:lnTo>
                    <a:pt x="39561" y="94962"/>
                  </a:lnTo>
                  <a:lnTo>
                    <a:pt x="2548" y="81018"/>
                  </a:lnTo>
                  <a:lnTo>
                    <a:pt x="0" y="76200"/>
                  </a:lnTo>
                  <a:lnTo>
                    <a:pt x="2548" y="71380"/>
                  </a:lnTo>
                  <a:lnTo>
                    <a:pt x="39563" y="57437"/>
                  </a:lnTo>
                  <a:lnTo>
                    <a:pt x="87195" y="48659"/>
                  </a:lnTo>
                  <a:lnTo>
                    <a:pt x="151777" y="40377"/>
                  </a:lnTo>
                  <a:lnTo>
                    <a:pt x="190044" y="36445"/>
                  </a:lnTo>
                  <a:lnTo>
                    <a:pt x="232093" y="32665"/>
                  </a:lnTo>
                  <a:lnTo>
                    <a:pt x="277773" y="29044"/>
                  </a:lnTo>
                  <a:lnTo>
                    <a:pt x="326931" y="25592"/>
                  </a:lnTo>
                  <a:lnTo>
                    <a:pt x="379416" y="22318"/>
                  </a:lnTo>
                  <a:lnTo>
                    <a:pt x="435076" y="19230"/>
                  </a:lnTo>
                  <a:lnTo>
                    <a:pt x="493759" y="16339"/>
                  </a:lnTo>
                  <a:lnTo>
                    <a:pt x="555314" y="13652"/>
                  </a:lnTo>
                  <a:lnTo>
                    <a:pt x="619588" y="11178"/>
                  </a:lnTo>
                  <a:lnTo>
                    <a:pt x="686431" y="8927"/>
                  </a:lnTo>
                  <a:lnTo>
                    <a:pt x="755690" y="6908"/>
                  </a:lnTo>
                  <a:lnTo>
                    <a:pt x="827213" y="5128"/>
                  </a:lnTo>
                  <a:lnTo>
                    <a:pt x="900850" y="3598"/>
                  </a:lnTo>
                  <a:lnTo>
                    <a:pt x="976448" y="2327"/>
                  </a:lnTo>
                  <a:lnTo>
                    <a:pt x="1053855" y="1322"/>
                  </a:lnTo>
                  <a:lnTo>
                    <a:pt x="1132920" y="593"/>
                  </a:lnTo>
                  <a:lnTo>
                    <a:pt x="1213498" y="149"/>
                  </a:lnTo>
                  <a:lnTo>
                    <a:pt x="1295399" y="0"/>
                  </a:lnTo>
                  <a:lnTo>
                    <a:pt x="1377329" y="149"/>
                  </a:lnTo>
                  <a:lnTo>
                    <a:pt x="1457899" y="593"/>
                  </a:lnTo>
                  <a:lnTo>
                    <a:pt x="1536962" y="1322"/>
                  </a:lnTo>
                  <a:lnTo>
                    <a:pt x="1614368" y="2327"/>
                  </a:lnTo>
                  <a:lnTo>
                    <a:pt x="1689964" y="3599"/>
                  </a:lnTo>
                  <a:lnTo>
                    <a:pt x="1763599" y="5129"/>
                  </a:lnTo>
                  <a:lnTo>
                    <a:pt x="1835121" y="6908"/>
                  </a:lnTo>
                  <a:lnTo>
                    <a:pt x="1904378" y="8927"/>
                  </a:lnTo>
                  <a:lnTo>
                    <a:pt x="1971220" y="11178"/>
                  </a:lnTo>
                  <a:lnTo>
                    <a:pt x="2035493" y="13652"/>
                  </a:lnTo>
                  <a:lnTo>
                    <a:pt x="2097047" y="16339"/>
                  </a:lnTo>
                  <a:lnTo>
                    <a:pt x="2155729" y="19231"/>
                  </a:lnTo>
                  <a:lnTo>
                    <a:pt x="2211388" y="22318"/>
                  </a:lnTo>
                  <a:lnTo>
                    <a:pt x="2263872" y="25592"/>
                  </a:lnTo>
                  <a:lnTo>
                    <a:pt x="2313029" y="29044"/>
                  </a:lnTo>
                  <a:lnTo>
                    <a:pt x="2358708" y="32665"/>
                  </a:lnTo>
                  <a:lnTo>
                    <a:pt x="2400757" y="36446"/>
                  </a:lnTo>
                  <a:lnTo>
                    <a:pt x="2439024" y="40377"/>
                  </a:lnTo>
                  <a:lnTo>
                    <a:pt x="2503605" y="48659"/>
                  </a:lnTo>
                  <a:lnTo>
                    <a:pt x="2551237" y="57437"/>
                  </a:lnTo>
                  <a:lnTo>
                    <a:pt x="2588251" y="71380"/>
                  </a:lnTo>
                  <a:lnTo>
                    <a:pt x="2590800" y="76200"/>
                  </a:lnTo>
                  <a:lnTo>
                    <a:pt x="2588250" y="81018"/>
                  </a:lnTo>
                  <a:lnTo>
                    <a:pt x="2551235" y="94962"/>
                  </a:lnTo>
                  <a:lnTo>
                    <a:pt x="2503602" y="103740"/>
                  </a:lnTo>
                  <a:lnTo>
                    <a:pt x="2439020" y="112021"/>
                  </a:lnTo>
                  <a:lnTo>
                    <a:pt x="2400753" y="115953"/>
                  </a:lnTo>
                  <a:lnTo>
                    <a:pt x="2358704" y="119734"/>
                  </a:lnTo>
                  <a:lnTo>
                    <a:pt x="2313024" y="123355"/>
                  </a:lnTo>
                  <a:lnTo>
                    <a:pt x="2263866" y="126807"/>
                  </a:lnTo>
                  <a:lnTo>
                    <a:pt x="2211382" y="130081"/>
                  </a:lnTo>
                  <a:lnTo>
                    <a:pt x="2155722" y="133168"/>
                  </a:lnTo>
                  <a:lnTo>
                    <a:pt x="2097039" y="136060"/>
                  </a:lnTo>
                  <a:lnTo>
                    <a:pt x="2035484" y="138747"/>
                  </a:lnTo>
                  <a:lnTo>
                    <a:pt x="1971209" y="141220"/>
                  </a:lnTo>
                  <a:lnTo>
                    <a:pt x="1904367" y="143471"/>
                  </a:lnTo>
                  <a:lnTo>
                    <a:pt x="1835108" y="145491"/>
                  </a:lnTo>
                  <a:lnTo>
                    <a:pt x="1763585" y="147270"/>
                  </a:lnTo>
                  <a:lnTo>
                    <a:pt x="1689948" y="148800"/>
                  </a:lnTo>
                  <a:lnTo>
                    <a:pt x="1614351" y="150072"/>
                  </a:lnTo>
                  <a:lnTo>
                    <a:pt x="1536943" y="151077"/>
                  </a:lnTo>
                  <a:lnTo>
                    <a:pt x="1457878" y="151805"/>
                  </a:lnTo>
                  <a:lnTo>
                    <a:pt x="1377300" y="152249"/>
                  </a:lnTo>
                  <a:lnTo>
                    <a:pt x="1295400" y="152399"/>
                  </a:lnTo>
                  <a:close/>
                </a:path>
              </a:pathLst>
            </a:custGeom>
            <a:solidFill>
              <a:srgbClr val="66D0F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764540" y="2833370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30">
                <a:latin typeface="楷体"/>
                <a:cs typeface="楷体"/>
              </a:rPr>
              <a:t>内部动</a:t>
            </a:r>
            <a:r>
              <a:rPr sz="2400" b="1" spc="-50">
                <a:latin typeface="楷体"/>
                <a:cs typeface="楷体"/>
              </a:rPr>
              <a:t>机</a:t>
            </a:r>
            <a:endParaRPr sz="2400">
              <a:latin typeface="楷体"/>
              <a:cs typeface="楷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457200" y="3781425"/>
            <a:ext cx="2209800" cy="609600"/>
            <a:chOff x="457200" y="3781425"/>
            <a:chExt cx="2209800" cy="609600"/>
          </a:xfrm>
        </p:grpSpPr>
        <p:sp>
          <p:nvSpPr>
            <p:cNvPr id="24" name="object 24"/>
            <p:cNvSpPr/>
            <p:nvPr/>
          </p:nvSpPr>
          <p:spPr>
            <a:xfrm>
              <a:off x="457200" y="3857625"/>
              <a:ext cx="2209800" cy="533400"/>
            </a:xfrm>
            <a:custGeom>
              <a:rect l="l" t="t" r="r" b="b"/>
              <a:pathLst>
                <a:path w="2209800" h="533400">
                  <a:moveTo>
                    <a:pt x="1104900" y="533399"/>
                  </a:moveTo>
                  <a:lnTo>
                    <a:pt x="1025986" y="533208"/>
                  </a:lnTo>
                  <a:lnTo>
                    <a:pt x="948576" y="532642"/>
                  </a:lnTo>
                  <a:lnTo>
                    <a:pt x="872850" y="531716"/>
                  </a:lnTo>
                  <a:lnTo>
                    <a:pt x="798996" y="530441"/>
                  </a:lnTo>
                  <a:lnTo>
                    <a:pt x="727201" y="528831"/>
                  </a:lnTo>
                  <a:lnTo>
                    <a:pt x="657651" y="526898"/>
                  </a:lnTo>
                  <a:lnTo>
                    <a:pt x="590533" y="524656"/>
                  </a:lnTo>
                  <a:lnTo>
                    <a:pt x="526034" y="522117"/>
                  </a:lnTo>
                  <a:lnTo>
                    <a:pt x="464342" y="519294"/>
                  </a:lnTo>
                  <a:lnTo>
                    <a:pt x="405643" y="516201"/>
                  </a:lnTo>
                  <a:lnTo>
                    <a:pt x="350123" y="512849"/>
                  </a:lnTo>
                  <a:lnTo>
                    <a:pt x="297971" y="509253"/>
                  </a:lnTo>
                  <a:lnTo>
                    <a:pt x="249373" y="505424"/>
                  </a:lnTo>
                  <a:lnTo>
                    <a:pt x="204516" y="501375"/>
                  </a:lnTo>
                  <a:lnTo>
                    <a:pt x="163587" y="497121"/>
                  </a:lnTo>
                  <a:lnTo>
                    <a:pt x="94261" y="488044"/>
                  </a:lnTo>
                  <a:lnTo>
                    <a:pt x="42890" y="478296"/>
                  </a:lnTo>
                  <a:lnTo>
                    <a:pt x="2774" y="462641"/>
                  </a:lnTo>
                  <a:lnTo>
                    <a:pt x="0" y="457200"/>
                  </a:lnTo>
                  <a:lnTo>
                    <a:pt x="0" y="0"/>
                  </a:lnTo>
                  <a:lnTo>
                    <a:pt x="2774" y="5441"/>
                  </a:lnTo>
                  <a:lnTo>
                    <a:pt x="10972" y="10780"/>
                  </a:lnTo>
                  <a:lnTo>
                    <a:pt x="66239" y="26047"/>
                  </a:lnTo>
                  <a:lnTo>
                    <a:pt x="126774" y="35473"/>
                  </a:lnTo>
                  <a:lnTo>
                    <a:pt x="204518" y="44176"/>
                  </a:lnTo>
                  <a:lnTo>
                    <a:pt x="249375" y="48224"/>
                  </a:lnTo>
                  <a:lnTo>
                    <a:pt x="297974" y="52053"/>
                  </a:lnTo>
                  <a:lnTo>
                    <a:pt x="350126" y="55649"/>
                  </a:lnTo>
                  <a:lnTo>
                    <a:pt x="405646" y="59001"/>
                  </a:lnTo>
                  <a:lnTo>
                    <a:pt x="464346" y="62095"/>
                  </a:lnTo>
                  <a:lnTo>
                    <a:pt x="526038" y="64917"/>
                  </a:lnTo>
                  <a:lnTo>
                    <a:pt x="590537" y="67456"/>
                  </a:lnTo>
                  <a:lnTo>
                    <a:pt x="657656" y="69698"/>
                  </a:lnTo>
                  <a:lnTo>
                    <a:pt x="727206" y="71631"/>
                  </a:lnTo>
                  <a:lnTo>
                    <a:pt x="799002" y="73241"/>
                  </a:lnTo>
                  <a:lnTo>
                    <a:pt x="872857" y="74516"/>
                  </a:lnTo>
                  <a:lnTo>
                    <a:pt x="948582" y="75442"/>
                  </a:lnTo>
                  <a:lnTo>
                    <a:pt x="1025992" y="76008"/>
                  </a:lnTo>
                  <a:lnTo>
                    <a:pt x="2209800" y="76199"/>
                  </a:lnTo>
                  <a:lnTo>
                    <a:pt x="2209799" y="457200"/>
                  </a:lnTo>
                  <a:lnTo>
                    <a:pt x="2166907" y="478296"/>
                  </a:lnTo>
                  <a:lnTo>
                    <a:pt x="2115535" y="488044"/>
                  </a:lnTo>
                  <a:lnTo>
                    <a:pt x="2046208" y="497121"/>
                  </a:lnTo>
                  <a:lnTo>
                    <a:pt x="2005279" y="501376"/>
                  </a:lnTo>
                  <a:lnTo>
                    <a:pt x="1960421" y="505424"/>
                  </a:lnTo>
                  <a:lnTo>
                    <a:pt x="1911822" y="509253"/>
                  </a:lnTo>
                  <a:lnTo>
                    <a:pt x="1859670" y="512849"/>
                  </a:lnTo>
                  <a:lnTo>
                    <a:pt x="1804150" y="516201"/>
                  </a:lnTo>
                  <a:lnTo>
                    <a:pt x="1745449" y="519295"/>
                  </a:lnTo>
                  <a:lnTo>
                    <a:pt x="1683756" y="522117"/>
                  </a:lnTo>
                  <a:lnTo>
                    <a:pt x="1619256" y="524656"/>
                  </a:lnTo>
                  <a:lnTo>
                    <a:pt x="1552137" y="526898"/>
                  </a:lnTo>
                  <a:lnTo>
                    <a:pt x="1482586" y="528831"/>
                  </a:lnTo>
                  <a:lnTo>
                    <a:pt x="1410789" y="530441"/>
                  </a:lnTo>
                  <a:lnTo>
                    <a:pt x="1336933" y="531716"/>
                  </a:lnTo>
                  <a:lnTo>
                    <a:pt x="1261206" y="532642"/>
                  </a:lnTo>
                  <a:lnTo>
                    <a:pt x="1183788" y="533208"/>
                  </a:lnTo>
                  <a:lnTo>
                    <a:pt x="1104900" y="533399"/>
                  </a:lnTo>
                  <a:close/>
                </a:path>
                <a:path w="2209800" h="533400">
                  <a:moveTo>
                    <a:pt x="2209800" y="76199"/>
                  </a:moveTo>
                  <a:lnTo>
                    <a:pt x="1104900" y="76199"/>
                  </a:lnTo>
                  <a:lnTo>
                    <a:pt x="1183807" y="76008"/>
                  </a:lnTo>
                  <a:lnTo>
                    <a:pt x="1261217" y="75442"/>
                  </a:lnTo>
                  <a:lnTo>
                    <a:pt x="1336942" y="74516"/>
                  </a:lnTo>
                  <a:lnTo>
                    <a:pt x="1410797" y="73241"/>
                  </a:lnTo>
                  <a:lnTo>
                    <a:pt x="1482593" y="71631"/>
                  </a:lnTo>
                  <a:lnTo>
                    <a:pt x="1552143" y="69698"/>
                  </a:lnTo>
                  <a:lnTo>
                    <a:pt x="1619262" y="67456"/>
                  </a:lnTo>
                  <a:lnTo>
                    <a:pt x="1683761" y="64917"/>
                  </a:lnTo>
                  <a:lnTo>
                    <a:pt x="1745454" y="62094"/>
                  </a:lnTo>
                  <a:lnTo>
                    <a:pt x="1804153" y="59001"/>
                  </a:lnTo>
                  <a:lnTo>
                    <a:pt x="1859673" y="55649"/>
                  </a:lnTo>
                  <a:lnTo>
                    <a:pt x="1911825" y="52053"/>
                  </a:lnTo>
                  <a:lnTo>
                    <a:pt x="1960424" y="48224"/>
                  </a:lnTo>
                  <a:lnTo>
                    <a:pt x="2005281" y="44175"/>
                  </a:lnTo>
                  <a:lnTo>
                    <a:pt x="2046210" y="39921"/>
                  </a:lnTo>
                  <a:lnTo>
                    <a:pt x="2115537" y="30844"/>
                  </a:lnTo>
                  <a:lnTo>
                    <a:pt x="2166908" y="21096"/>
                  </a:lnTo>
                  <a:lnTo>
                    <a:pt x="2207025" y="5441"/>
                  </a:lnTo>
                  <a:lnTo>
                    <a:pt x="2209800" y="0"/>
                  </a:lnTo>
                  <a:lnTo>
                    <a:pt x="2209800" y="76199"/>
                  </a:lnTo>
                  <a:close/>
                </a:path>
                <a:path w="2209800" h="533400">
                  <a:moveTo>
                    <a:pt x="2209800" y="457200"/>
                  </a:moveTo>
                  <a:close/>
                </a:path>
              </a:pathLst>
            </a:custGeom>
            <a:solidFill>
              <a:srgbClr val="00B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57200" y="3781425"/>
              <a:ext cx="2209800" cy="152400"/>
            </a:xfrm>
            <a:custGeom>
              <a:rect l="l" t="t" r="r" b="b"/>
              <a:pathLst>
                <a:path w="2209800" h="152400">
                  <a:moveTo>
                    <a:pt x="1104900" y="152399"/>
                  </a:moveTo>
                  <a:lnTo>
                    <a:pt x="1025986" y="152208"/>
                  </a:lnTo>
                  <a:lnTo>
                    <a:pt x="948575" y="151642"/>
                  </a:lnTo>
                  <a:lnTo>
                    <a:pt x="872850" y="150716"/>
                  </a:lnTo>
                  <a:lnTo>
                    <a:pt x="798996" y="149441"/>
                  </a:lnTo>
                  <a:lnTo>
                    <a:pt x="727201" y="147831"/>
                  </a:lnTo>
                  <a:lnTo>
                    <a:pt x="657651" y="145898"/>
                  </a:lnTo>
                  <a:lnTo>
                    <a:pt x="590533" y="143656"/>
                  </a:lnTo>
                  <a:lnTo>
                    <a:pt x="526034" y="141117"/>
                  </a:lnTo>
                  <a:lnTo>
                    <a:pt x="464342" y="138294"/>
                  </a:lnTo>
                  <a:lnTo>
                    <a:pt x="405642" y="135201"/>
                  </a:lnTo>
                  <a:lnTo>
                    <a:pt x="350123" y="131849"/>
                  </a:lnTo>
                  <a:lnTo>
                    <a:pt x="297971" y="128253"/>
                  </a:lnTo>
                  <a:lnTo>
                    <a:pt x="249373" y="124424"/>
                  </a:lnTo>
                  <a:lnTo>
                    <a:pt x="204516" y="120375"/>
                  </a:lnTo>
                  <a:lnTo>
                    <a:pt x="163587" y="116121"/>
                  </a:lnTo>
                  <a:lnTo>
                    <a:pt x="94261" y="107044"/>
                  </a:lnTo>
                  <a:lnTo>
                    <a:pt x="42890" y="97296"/>
                  </a:lnTo>
                  <a:lnTo>
                    <a:pt x="2773" y="81641"/>
                  </a:lnTo>
                  <a:lnTo>
                    <a:pt x="0" y="76199"/>
                  </a:lnTo>
                  <a:lnTo>
                    <a:pt x="2773" y="70758"/>
                  </a:lnTo>
                  <a:lnTo>
                    <a:pt x="42891" y="55103"/>
                  </a:lnTo>
                  <a:lnTo>
                    <a:pt x="94262" y="45355"/>
                  </a:lnTo>
                  <a:lnTo>
                    <a:pt x="163589" y="36278"/>
                  </a:lnTo>
                  <a:lnTo>
                    <a:pt x="204518" y="32023"/>
                  </a:lnTo>
                  <a:lnTo>
                    <a:pt x="249376" y="27975"/>
                  </a:lnTo>
                  <a:lnTo>
                    <a:pt x="297975" y="24146"/>
                  </a:lnTo>
                  <a:lnTo>
                    <a:pt x="350128" y="20549"/>
                  </a:lnTo>
                  <a:lnTo>
                    <a:pt x="405648" y="17198"/>
                  </a:lnTo>
                  <a:lnTo>
                    <a:pt x="464348" y="14104"/>
                  </a:lnTo>
                  <a:lnTo>
                    <a:pt x="526042" y="11281"/>
                  </a:lnTo>
                  <a:lnTo>
                    <a:pt x="590542" y="8742"/>
                  </a:lnTo>
                  <a:lnTo>
                    <a:pt x="657661" y="6500"/>
                  </a:lnTo>
                  <a:lnTo>
                    <a:pt x="727212" y="4568"/>
                  </a:lnTo>
                  <a:lnTo>
                    <a:pt x="799009" y="2957"/>
                  </a:lnTo>
                  <a:lnTo>
                    <a:pt x="872865" y="1683"/>
                  </a:lnTo>
                  <a:lnTo>
                    <a:pt x="948593" y="756"/>
                  </a:lnTo>
                  <a:lnTo>
                    <a:pt x="1026010" y="191"/>
                  </a:lnTo>
                  <a:lnTo>
                    <a:pt x="1104899" y="0"/>
                  </a:lnTo>
                  <a:lnTo>
                    <a:pt x="1183812" y="191"/>
                  </a:lnTo>
                  <a:lnTo>
                    <a:pt x="1261223" y="756"/>
                  </a:lnTo>
                  <a:lnTo>
                    <a:pt x="1336948" y="1683"/>
                  </a:lnTo>
                  <a:lnTo>
                    <a:pt x="1410802" y="2958"/>
                  </a:lnTo>
                  <a:lnTo>
                    <a:pt x="1482597" y="4568"/>
                  </a:lnTo>
                  <a:lnTo>
                    <a:pt x="1552147" y="6500"/>
                  </a:lnTo>
                  <a:lnTo>
                    <a:pt x="1619265" y="8743"/>
                  </a:lnTo>
                  <a:lnTo>
                    <a:pt x="1683764" y="11281"/>
                  </a:lnTo>
                  <a:lnTo>
                    <a:pt x="1745456" y="14104"/>
                  </a:lnTo>
                  <a:lnTo>
                    <a:pt x="1804155" y="17198"/>
                  </a:lnTo>
                  <a:lnTo>
                    <a:pt x="1859674" y="20549"/>
                  </a:lnTo>
                  <a:lnTo>
                    <a:pt x="1911826" y="24146"/>
                  </a:lnTo>
                  <a:lnTo>
                    <a:pt x="1960424" y="27975"/>
                  </a:lnTo>
                  <a:lnTo>
                    <a:pt x="2005281" y="32023"/>
                  </a:lnTo>
                  <a:lnTo>
                    <a:pt x="2046210" y="36278"/>
                  </a:lnTo>
                  <a:lnTo>
                    <a:pt x="2115537" y="45355"/>
                  </a:lnTo>
                  <a:lnTo>
                    <a:pt x="2166907" y="55103"/>
                  </a:lnTo>
                  <a:lnTo>
                    <a:pt x="2207025" y="70758"/>
                  </a:lnTo>
                  <a:lnTo>
                    <a:pt x="2209799" y="76200"/>
                  </a:lnTo>
                  <a:lnTo>
                    <a:pt x="2207024" y="81641"/>
                  </a:lnTo>
                  <a:lnTo>
                    <a:pt x="2166906" y="97296"/>
                  </a:lnTo>
                  <a:lnTo>
                    <a:pt x="2115535" y="107044"/>
                  </a:lnTo>
                  <a:lnTo>
                    <a:pt x="2046208" y="116121"/>
                  </a:lnTo>
                  <a:lnTo>
                    <a:pt x="2005278" y="120376"/>
                  </a:lnTo>
                  <a:lnTo>
                    <a:pt x="1960421" y="124424"/>
                  </a:lnTo>
                  <a:lnTo>
                    <a:pt x="1911822" y="128253"/>
                  </a:lnTo>
                  <a:lnTo>
                    <a:pt x="1859669" y="131849"/>
                  </a:lnTo>
                  <a:lnTo>
                    <a:pt x="1804149" y="135201"/>
                  </a:lnTo>
                  <a:lnTo>
                    <a:pt x="1745449" y="138295"/>
                  </a:lnTo>
                  <a:lnTo>
                    <a:pt x="1683756" y="141117"/>
                  </a:lnTo>
                  <a:lnTo>
                    <a:pt x="1619256" y="143656"/>
                  </a:lnTo>
                  <a:lnTo>
                    <a:pt x="1552137" y="145898"/>
                  </a:lnTo>
                  <a:lnTo>
                    <a:pt x="1482585" y="147831"/>
                  </a:lnTo>
                  <a:lnTo>
                    <a:pt x="1410789" y="149441"/>
                  </a:lnTo>
                  <a:lnTo>
                    <a:pt x="1336933" y="150716"/>
                  </a:lnTo>
                  <a:lnTo>
                    <a:pt x="1261205" y="151642"/>
                  </a:lnTo>
                  <a:lnTo>
                    <a:pt x="1183788" y="152208"/>
                  </a:lnTo>
                  <a:lnTo>
                    <a:pt x="1104900" y="152399"/>
                  </a:lnTo>
                  <a:close/>
                </a:path>
              </a:pathLst>
            </a:custGeom>
            <a:solidFill>
              <a:srgbClr val="66D0F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764540" y="391445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30">
                <a:latin typeface="楷体"/>
                <a:cs typeface="楷体"/>
              </a:rPr>
              <a:t>外部动</a:t>
            </a:r>
            <a:r>
              <a:rPr sz="2400" b="1" spc="-50">
                <a:latin typeface="楷体"/>
                <a:cs typeface="楷体"/>
              </a:rPr>
              <a:t>机</a:t>
            </a:r>
            <a:endParaRPr sz="2400">
              <a:latin typeface="楷体"/>
              <a:cs typeface="楷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982403" y="3295809"/>
            <a:ext cx="4351655" cy="62547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1800" b="1" spc="-25">
                <a:latin typeface="楷体"/>
                <a:cs typeface="楷体"/>
              </a:rPr>
              <a:t>学习动</a:t>
            </a:r>
            <a:r>
              <a:rPr sz="1800" b="1" spc="-50">
                <a:latin typeface="楷体"/>
                <a:cs typeface="楷体"/>
              </a:rPr>
              <a:t>机</a:t>
            </a:r>
            <a:endParaRPr sz="1800">
              <a:latin typeface="楷体"/>
              <a:cs typeface="楷体"/>
            </a:endParaRPr>
          </a:p>
          <a:p>
            <a:pPr marL="2280920">
              <a:lnSpc>
                <a:spcPct val="100000"/>
              </a:lnSpc>
              <a:spcBef>
                <a:spcPts val="204"/>
              </a:spcBef>
            </a:pPr>
            <a:r>
              <a:rPr sz="1800" b="1" spc="-25">
                <a:latin typeface="楷体"/>
                <a:cs typeface="楷体"/>
              </a:rPr>
              <a:t>自我提高性学习动</a:t>
            </a:r>
            <a:r>
              <a:rPr sz="1800" b="1" spc="-50">
                <a:latin typeface="楷体"/>
                <a:cs typeface="楷体"/>
              </a:rPr>
              <a:t>机</a:t>
            </a:r>
            <a:endParaRPr sz="1800">
              <a:latin typeface="楷体"/>
              <a:cs typeface="楷体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6019799" y="4343400"/>
            <a:ext cx="2590800" cy="609600"/>
            <a:chOff x="6019799" y="4343400"/>
            <a:chExt cx="2590800" cy="609600"/>
          </a:xfrm>
        </p:grpSpPr>
        <p:sp>
          <p:nvSpPr>
            <p:cNvPr id="29" name="object 29"/>
            <p:cNvSpPr/>
            <p:nvPr/>
          </p:nvSpPr>
          <p:spPr>
            <a:xfrm>
              <a:off x="6019800" y="4419600"/>
              <a:ext cx="2590800" cy="533400"/>
            </a:xfrm>
            <a:custGeom>
              <a:rect l="l" t="t" r="r" b="b"/>
              <a:pathLst>
                <a:path w="2590800" h="533400">
                  <a:moveTo>
                    <a:pt x="1295400" y="533399"/>
                  </a:moveTo>
                  <a:lnTo>
                    <a:pt x="1213469" y="533249"/>
                  </a:lnTo>
                  <a:lnTo>
                    <a:pt x="1132899" y="532805"/>
                  </a:lnTo>
                  <a:lnTo>
                    <a:pt x="1053836" y="532077"/>
                  </a:lnTo>
                  <a:lnTo>
                    <a:pt x="976431" y="531072"/>
                  </a:lnTo>
                  <a:lnTo>
                    <a:pt x="900835" y="529800"/>
                  </a:lnTo>
                  <a:lnTo>
                    <a:pt x="827200" y="528270"/>
                  </a:lnTo>
                  <a:lnTo>
                    <a:pt x="755678" y="526491"/>
                  </a:lnTo>
                  <a:lnTo>
                    <a:pt x="686420" y="524471"/>
                  </a:lnTo>
                  <a:lnTo>
                    <a:pt x="619579" y="522220"/>
                  </a:lnTo>
                  <a:lnTo>
                    <a:pt x="555305" y="519747"/>
                  </a:lnTo>
                  <a:lnTo>
                    <a:pt x="493752" y="517060"/>
                  </a:lnTo>
                  <a:lnTo>
                    <a:pt x="435069" y="514168"/>
                  </a:lnTo>
                  <a:lnTo>
                    <a:pt x="379410" y="511081"/>
                  </a:lnTo>
                  <a:lnTo>
                    <a:pt x="326926" y="507807"/>
                  </a:lnTo>
                  <a:lnTo>
                    <a:pt x="277769" y="504355"/>
                  </a:lnTo>
                  <a:lnTo>
                    <a:pt x="232090" y="500734"/>
                  </a:lnTo>
                  <a:lnTo>
                    <a:pt x="190041" y="496953"/>
                  </a:lnTo>
                  <a:lnTo>
                    <a:pt x="151774" y="493021"/>
                  </a:lnTo>
                  <a:lnTo>
                    <a:pt x="87193" y="484740"/>
                  </a:lnTo>
                  <a:lnTo>
                    <a:pt x="39561" y="475962"/>
                  </a:lnTo>
                  <a:lnTo>
                    <a:pt x="2548" y="462018"/>
                  </a:lnTo>
                  <a:lnTo>
                    <a:pt x="0" y="457200"/>
                  </a:lnTo>
                  <a:lnTo>
                    <a:pt x="0" y="0"/>
                  </a:lnTo>
                  <a:lnTo>
                    <a:pt x="2548" y="4818"/>
                  </a:lnTo>
                  <a:lnTo>
                    <a:pt x="10093" y="9558"/>
                  </a:lnTo>
                  <a:lnTo>
                    <a:pt x="61184" y="23209"/>
                  </a:lnTo>
                  <a:lnTo>
                    <a:pt x="117443" y="31747"/>
                  </a:lnTo>
                  <a:lnTo>
                    <a:pt x="190043" y="39753"/>
                  </a:lnTo>
                  <a:lnTo>
                    <a:pt x="232092" y="43534"/>
                  </a:lnTo>
                  <a:lnTo>
                    <a:pt x="277771" y="47155"/>
                  </a:lnTo>
                  <a:lnTo>
                    <a:pt x="326929" y="50607"/>
                  </a:lnTo>
                  <a:lnTo>
                    <a:pt x="379414" y="53881"/>
                  </a:lnTo>
                  <a:lnTo>
                    <a:pt x="435073" y="56968"/>
                  </a:lnTo>
                  <a:lnTo>
                    <a:pt x="493756" y="59860"/>
                  </a:lnTo>
                  <a:lnTo>
                    <a:pt x="555310" y="62547"/>
                  </a:lnTo>
                  <a:lnTo>
                    <a:pt x="619584" y="65020"/>
                  </a:lnTo>
                  <a:lnTo>
                    <a:pt x="686426" y="67271"/>
                  </a:lnTo>
                  <a:lnTo>
                    <a:pt x="755684" y="69291"/>
                  </a:lnTo>
                  <a:lnTo>
                    <a:pt x="827206" y="71070"/>
                  </a:lnTo>
                  <a:lnTo>
                    <a:pt x="900842" y="72600"/>
                  </a:lnTo>
                  <a:lnTo>
                    <a:pt x="976438" y="73872"/>
                  </a:lnTo>
                  <a:lnTo>
                    <a:pt x="1053844" y="74877"/>
                  </a:lnTo>
                  <a:lnTo>
                    <a:pt x="1132907" y="75605"/>
                  </a:lnTo>
                  <a:lnTo>
                    <a:pt x="1213476" y="76049"/>
                  </a:lnTo>
                  <a:lnTo>
                    <a:pt x="2590800" y="76199"/>
                  </a:lnTo>
                  <a:lnTo>
                    <a:pt x="2590800" y="457200"/>
                  </a:lnTo>
                  <a:lnTo>
                    <a:pt x="2551235" y="475962"/>
                  </a:lnTo>
                  <a:lnTo>
                    <a:pt x="2503602" y="484740"/>
                  </a:lnTo>
                  <a:lnTo>
                    <a:pt x="2439020" y="493021"/>
                  </a:lnTo>
                  <a:lnTo>
                    <a:pt x="2400753" y="496953"/>
                  </a:lnTo>
                  <a:lnTo>
                    <a:pt x="2358704" y="500734"/>
                  </a:lnTo>
                  <a:lnTo>
                    <a:pt x="2313024" y="504355"/>
                  </a:lnTo>
                  <a:lnTo>
                    <a:pt x="2263866" y="507807"/>
                  </a:lnTo>
                  <a:lnTo>
                    <a:pt x="2211382" y="511081"/>
                  </a:lnTo>
                  <a:lnTo>
                    <a:pt x="2155722" y="514168"/>
                  </a:lnTo>
                  <a:lnTo>
                    <a:pt x="2097039" y="517060"/>
                  </a:lnTo>
                  <a:lnTo>
                    <a:pt x="2035484" y="519747"/>
                  </a:lnTo>
                  <a:lnTo>
                    <a:pt x="1971209" y="522220"/>
                  </a:lnTo>
                  <a:lnTo>
                    <a:pt x="1904367" y="524471"/>
                  </a:lnTo>
                  <a:lnTo>
                    <a:pt x="1835108" y="526491"/>
                  </a:lnTo>
                  <a:lnTo>
                    <a:pt x="1763585" y="528270"/>
                  </a:lnTo>
                  <a:lnTo>
                    <a:pt x="1689948" y="529800"/>
                  </a:lnTo>
                  <a:lnTo>
                    <a:pt x="1614351" y="531072"/>
                  </a:lnTo>
                  <a:lnTo>
                    <a:pt x="1536943" y="532077"/>
                  </a:lnTo>
                  <a:lnTo>
                    <a:pt x="1457878" y="532805"/>
                  </a:lnTo>
                  <a:lnTo>
                    <a:pt x="1377300" y="533249"/>
                  </a:lnTo>
                  <a:lnTo>
                    <a:pt x="1295400" y="533399"/>
                  </a:lnTo>
                  <a:close/>
                </a:path>
                <a:path w="2590800" h="533400">
                  <a:moveTo>
                    <a:pt x="2590800" y="76199"/>
                  </a:moveTo>
                  <a:lnTo>
                    <a:pt x="1295400" y="76199"/>
                  </a:lnTo>
                  <a:lnTo>
                    <a:pt x="1377323" y="76049"/>
                  </a:lnTo>
                  <a:lnTo>
                    <a:pt x="1457892" y="75605"/>
                  </a:lnTo>
                  <a:lnTo>
                    <a:pt x="1536955" y="74877"/>
                  </a:lnTo>
                  <a:lnTo>
                    <a:pt x="1614361" y="73872"/>
                  </a:lnTo>
                  <a:lnTo>
                    <a:pt x="1689957" y="72600"/>
                  </a:lnTo>
                  <a:lnTo>
                    <a:pt x="1763592" y="71070"/>
                  </a:lnTo>
                  <a:lnTo>
                    <a:pt x="1835115" y="69291"/>
                  </a:lnTo>
                  <a:lnTo>
                    <a:pt x="1904373" y="67271"/>
                  </a:lnTo>
                  <a:lnTo>
                    <a:pt x="1971215" y="65020"/>
                  </a:lnTo>
                  <a:lnTo>
                    <a:pt x="2035489" y="62547"/>
                  </a:lnTo>
                  <a:lnTo>
                    <a:pt x="2097043" y="59860"/>
                  </a:lnTo>
                  <a:lnTo>
                    <a:pt x="2155726" y="56968"/>
                  </a:lnTo>
                  <a:lnTo>
                    <a:pt x="2211385" y="53881"/>
                  </a:lnTo>
                  <a:lnTo>
                    <a:pt x="2263870" y="50607"/>
                  </a:lnTo>
                  <a:lnTo>
                    <a:pt x="2313027" y="47155"/>
                  </a:lnTo>
                  <a:lnTo>
                    <a:pt x="2358707" y="43534"/>
                  </a:lnTo>
                  <a:lnTo>
                    <a:pt x="2400756" y="39753"/>
                  </a:lnTo>
                  <a:lnTo>
                    <a:pt x="2439023" y="35821"/>
                  </a:lnTo>
                  <a:lnTo>
                    <a:pt x="2503604" y="27540"/>
                  </a:lnTo>
                  <a:lnTo>
                    <a:pt x="2551237" y="18762"/>
                  </a:lnTo>
                  <a:lnTo>
                    <a:pt x="2588251" y="4818"/>
                  </a:lnTo>
                  <a:lnTo>
                    <a:pt x="2590800" y="0"/>
                  </a:lnTo>
                  <a:lnTo>
                    <a:pt x="2590800" y="76199"/>
                  </a:lnTo>
                  <a:close/>
                </a:path>
              </a:pathLst>
            </a:custGeom>
            <a:solidFill>
              <a:srgbClr val="00B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019799" y="4343400"/>
              <a:ext cx="2590800" cy="152400"/>
            </a:xfrm>
            <a:custGeom>
              <a:rect l="l" t="t" r="r" b="b"/>
              <a:pathLst>
                <a:path w="2590800" h="152400">
                  <a:moveTo>
                    <a:pt x="1295400" y="152399"/>
                  </a:moveTo>
                  <a:lnTo>
                    <a:pt x="1213469" y="152249"/>
                  </a:lnTo>
                  <a:lnTo>
                    <a:pt x="1132899" y="151805"/>
                  </a:lnTo>
                  <a:lnTo>
                    <a:pt x="1053836" y="151077"/>
                  </a:lnTo>
                  <a:lnTo>
                    <a:pt x="976431" y="150072"/>
                  </a:lnTo>
                  <a:lnTo>
                    <a:pt x="900835" y="148800"/>
                  </a:lnTo>
                  <a:lnTo>
                    <a:pt x="827200" y="147270"/>
                  </a:lnTo>
                  <a:lnTo>
                    <a:pt x="755678" y="145491"/>
                  </a:lnTo>
                  <a:lnTo>
                    <a:pt x="686420" y="143471"/>
                  </a:lnTo>
                  <a:lnTo>
                    <a:pt x="619579" y="141220"/>
                  </a:lnTo>
                  <a:lnTo>
                    <a:pt x="555305" y="138747"/>
                  </a:lnTo>
                  <a:lnTo>
                    <a:pt x="493752" y="136060"/>
                  </a:lnTo>
                  <a:lnTo>
                    <a:pt x="435069" y="133168"/>
                  </a:lnTo>
                  <a:lnTo>
                    <a:pt x="379410" y="130081"/>
                  </a:lnTo>
                  <a:lnTo>
                    <a:pt x="326926" y="126807"/>
                  </a:lnTo>
                  <a:lnTo>
                    <a:pt x="277769" y="123355"/>
                  </a:lnTo>
                  <a:lnTo>
                    <a:pt x="232090" y="119734"/>
                  </a:lnTo>
                  <a:lnTo>
                    <a:pt x="190041" y="115953"/>
                  </a:lnTo>
                  <a:lnTo>
                    <a:pt x="151774" y="112021"/>
                  </a:lnTo>
                  <a:lnTo>
                    <a:pt x="87193" y="103740"/>
                  </a:lnTo>
                  <a:lnTo>
                    <a:pt x="39561" y="94962"/>
                  </a:lnTo>
                  <a:lnTo>
                    <a:pt x="2548" y="81018"/>
                  </a:lnTo>
                  <a:lnTo>
                    <a:pt x="0" y="76200"/>
                  </a:lnTo>
                  <a:lnTo>
                    <a:pt x="2548" y="71380"/>
                  </a:lnTo>
                  <a:lnTo>
                    <a:pt x="39563" y="57437"/>
                  </a:lnTo>
                  <a:lnTo>
                    <a:pt x="87195" y="48659"/>
                  </a:lnTo>
                  <a:lnTo>
                    <a:pt x="151777" y="40377"/>
                  </a:lnTo>
                  <a:lnTo>
                    <a:pt x="190044" y="36445"/>
                  </a:lnTo>
                  <a:lnTo>
                    <a:pt x="232093" y="32665"/>
                  </a:lnTo>
                  <a:lnTo>
                    <a:pt x="277773" y="29044"/>
                  </a:lnTo>
                  <a:lnTo>
                    <a:pt x="326931" y="25592"/>
                  </a:lnTo>
                  <a:lnTo>
                    <a:pt x="379416" y="22318"/>
                  </a:lnTo>
                  <a:lnTo>
                    <a:pt x="435076" y="19230"/>
                  </a:lnTo>
                  <a:lnTo>
                    <a:pt x="493759" y="16339"/>
                  </a:lnTo>
                  <a:lnTo>
                    <a:pt x="555314" y="13652"/>
                  </a:lnTo>
                  <a:lnTo>
                    <a:pt x="619588" y="11178"/>
                  </a:lnTo>
                  <a:lnTo>
                    <a:pt x="686431" y="8927"/>
                  </a:lnTo>
                  <a:lnTo>
                    <a:pt x="755690" y="6908"/>
                  </a:lnTo>
                  <a:lnTo>
                    <a:pt x="827213" y="5128"/>
                  </a:lnTo>
                  <a:lnTo>
                    <a:pt x="900850" y="3598"/>
                  </a:lnTo>
                  <a:lnTo>
                    <a:pt x="976448" y="2327"/>
                  </a:lnTo>
                  <a:lnTo>
                    <a:pt x="1053855" y="1322"/>
                  </a:lnTo>
                  <a:lnTo>
                    <a:pt x="1132920" y="593"/>
                  </a:lnTo>
                  <a:lnTo>
                    <a:pt x="1213498" y="149"/>
                  </a:lnTo>
                  <a:lnTo>
                    <a:pt x="1295399" y="0"/>
                  </a:lnTo>
                  <a:lnTo>
                    <a:pt x="1377329" y="149"/>
                  </a:lnTo>
                  <a:lnTo>
                    <a:pt x="1457899" y="593"/>
                  </a:lnTo>
                  <a:lnTo>
                    <a:pt x="1536962" y="1322"/>
                  </a:lnTo>
                  <a:lnTo>
                    <a:pt x="1614368" y="2327"/>
                  </a:lnTo>
                  <a:lnTo>
                    <a:pt x="1689964" y="3599"/>
                  </a:lnTo>
                  <a:lnTo>
                    <a:pt x="1763599" y="5129"/>
                  </a:lnTo>
                  <a:lnTo>
                    <a:pt x="1835121" y="6908"/>
                  </a:lnTo>
                  <a:lnTo>
                    <a:pt x="1904378" y="8927"/>
                  </a:lnTo>
                  <a:lnTo>
                    <a:pt x="1971220" y="11178"/>
                  </a:lnTo>
                  <a:lnTo>
                    <a:pt x="2035493" y="13652"/>
                  </a:lnTo>
                  <a:lnTo>
                    <a:pt x="2097047" y="16339"/>
                  </a:lnTo>
                  <a:lnTo>
                    <a:pt x="2155729" y="19231"/>
                  </a:lnTo>
                  <a:lnTo>
                    <a:pt x="2211388" y="22318"/>
                  </a:lnTo>
                  <a:lnTo>
                    <a:pt x="2263872" y="25592"/>
                  </a:lnTo>
                  <a:lnTo>
                    <a:pt x="2313029" y="29044"/>
                  </a:lnTo>
                  <a:lnTo>
                    <a:pt x="2358708" y="32665"/>
                  </a:lnTo>
                  <a:lnTo>
                    <a:pt x="2400757" y="36446"/>
                  </a:lnTo>
                  <a:lnTo>
                    <a:pt x="2439024" y="40377"/>
                  </a:lnTo>
                  <a:lnTo>
                    <a:pt x="2503605" y="48659"/>
                  </a:lnTo>
                  <a:lnTo>
                    <a:pt x="2551237" y="57437"/>
                  </a:lnTo>
                  <a:lnTo>
                    <a:pt x="2588251" y="71380"/>
                  </a:lnTo>
                  <a:lnTo>
                    <a:pt x="2590800" y="76200"/>
                  </a:lnTo>
                  <a:lnTo>
                    <a:pt x="2588250" y="81018"/>
                  </a:lnTo>
                  <a:lnTo>
                    <a:pt x="2551235" y="94962"/>
                  </a:lnTo>
                  <a:lnTo>
                    <a:pt x="2503602" y="103740"/>
                  </a:lnTo>
                  <a:lnTo>
                    <a:pt x="2439020" y="112021"/>
                  </a:lnTo>
                  <a:lnTo>
                    <a:pt x="2400753" y="115953"/>
                  </a:lnTo>
                  <a:lnTo>
                    <a:pt x="2358704" y="119734"/>
                  </a:lnTo>
                  <a:lnTo>
                    <a:pt x="2313024" y="123355"/>
                  </a:lnTo>
                  <a:lnTo>
                    <a:pt x="2263866" y="126807"/>
                  </a:lnTo>
                  <a:lnTo>
                    <a:pt x="2211382" y="130081"/>
                  </a:lnTo>
                  <a:lnTo>
                    <a:pt x="2155722" y="133168"/>
                  </a:lnTo>
                  <a:lnTo>
                    <a:pt x="2097039" y="136060"/>
                  </a:lnTo>
                  <a:lnTo>
                    <a:pt x="2035484" y="138747"/>
                  </a:lnTo>
                  <a:lnTo>
                    <a:pt x="1971209" y="141220"/>
                  </a:lnTo>
                  <a:lnTo>
                    <a:pt x="1904367" y="143471"/>
                  </a:lnTo>
                  <a:lnTo>
                    <a:pt x="1835108" y="145491"/>
                  </a:lnTo>
                  <a:lnTo>
                    <a:pt x="1763585" y="147270"/>
                  </a:lnTo>
                  <a:lnTo>
                    <a:pt x="1689948" y="148800"/>
                  </a:lnTo>
                  <a:lnTo>
                    <a:pt x="1614351" y="150072"/>
                  </a:lnTo>
                  <a:lnTo>
                    <a:pt x="1536943" y="151077"/>
                  </a:lnTo>
                  <a:lnTo>
                    <a:pt x="1457878" y="151805"/>
                  </a:lnTo>
                  <a:lnTo>
                    <a:pt x="1377300" y="152249"/>
                  </a:lnTo>
                  <a:lnTo>
                    <a:pt x="1295400" y="152399"/>
                  </a:lnTo>
                  <a:close/>
                </a:path>
              </a:pathLst>
            </a:custGeom>
            <a:solidFill>
              <a:srgbClr val="66D0F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6572036" y="4527763"/>
            <a:ext cx="1625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楷体"/>
                <a:cs typeface="楷体"/>
              </a:rPr>
              <a:t>附属性学习动机</a:t>
            </a:r>
            <a:endParaRPr sz="1800">
              <a:latin typeface="楷体"/>
              <a:cs typeface="楷体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5943599" y="2438400"/>
            <a:ext cx="2590800" cy="609600"/>
            <a:chOff x="5943599" y="2438400"/>
            <a:chExt cx="2590800" cy="609600"/>
          </a:xfrm>
        </p:grpSpPr>
        <p:sp>
          <p:nvSpPr>
            <p:cNvPr id="33" name="object 33"/>
            <p:cNvSpPr/>
            <p:nvPr/>
          </p:nvSpPr>
          <p:spPr>
            <a:xfrm>
              <a:off x="5943600" y="2514600"/>
              <a:ext cx="2590800" cy="533400"/>
            </a:xfrm>
            <a:custGeom>
              <a:rect l="l" t="t" r="r" b="b"/>
              <a:pathLst>
                <a:path w="2590800" h="533400">
                  <a:moveTo>
                    <a:pt x="1295400" y="533399"/>
                  </a:moveTo>
                  <a:lnTo>
                    <a:pt x="1213473" y="533249"/>
                  </a:lnTo>
                  <a:lnTo>
                    <a:pt x="1132903" y="532806"/>
                  </a:lnTo>
                  <a:lnTo>
                    <a:pt x="1053840" y="532077"/>
                  </a:lnTo>
                  <a:lnTo>
                    <a:pt x="976435" y="531072"/>
                  </a:lnTo>
                  <a:lnTo>
                    <a:pt x="900838" y="529800"/>
                  </a:lnTo>
                  <a:lnTo>
                    <a:pt x="827203" y="528270"/>
                  </a:lnTo>
                  <a:lnTo>
                    <a:pt x="755681" y="526491"/>
                  </a:lnTo>
                  <a:lnTo>
                    <a:pt x="686423" y="524471"/>
                  </a:lnTo>
                  <a:lnTo>
                    <a:pt x="619581" y="522220"/>
                  </a:lnTo>
                  <a:lnTo>
                    <a:pt x="555308" y="519747"/>
                  </a:lnTo>
                  <a:lnTo>
                    <a:pt x="493754" y="517060"/>
                  </a:lnTo>
                  <a:lnTo>
                    <a:pt x="435071" y="514168"/>
                  </a:lnTo>
                  <a:lnTo>
                    <a:pt x="379412" y="511081"/>
                  </a:lnTo>
                  <a:lnTo>
                    <a:pt x="326928" y="507807"/>
                  </a:lnTo>
                  <a:lnTo>
                    <a:pt x="277770" y="504355"/>
                  </a:lnTo>
                  <a:lnTo>
                    <a:pt x="232091" y="500734"/>
                  </a:lnTo>
                  <a:lnTo>
                    <a:pt x="190042" y="496953"/>
                  </a:lnTo>
                  <a:lnTo>
                    <a:pt x="151775" y="493021"/>
                  </a:lnTo>
                  <a:lnTo>
                    <a:pt x="87194" y="484740"/>
                  </a:lnTo>
                  <a:lnTo>
                    <a:pt x="39562" y="475962"/>
                  </a:lnTo>
                  <a:lnTo>
                    <a:pt x="2548" y="462018"/>
                  </a:lnTo>
                  <a:lnTo>
                    <a:pt x="0" y="457200"/>
                  </a:lnTo>
                  <a:lnTo>
                    <a:pt x="0" y="0"/>
                  </a:lnTo>
                  <a:lnTo>
                    <a:pt x="2548" y="4819"/>
                  </a:lnTo>
                  <a:lnTo>
                    <a:pt x="10093" y="9558"/>
                  </a:lnTo>
                  <a:lnTo>
                    <a:pt x="61184" y="23209"/>
                  </a:lnTo>
                  <a:lnTo>
                    <a:pt x="117443" y="31747"/>
                  </a:lnTo>
                  <a:lnTo>
                    <a:pt x="190043" y="39753"/>
                  </a:lnTo>
                  <a:lnTo>
                    <a:pt x="232092" y="43534"/>
                  </a:lnTo>
                  <a:lnTo>
                    <a:pt x="277771" y="47155"/>
                  </a:lnTo>
                  <a:lnTo>
                    <a:pt x="326929" y="50607"/>
                  </a:lnTo>
                  <a:lnTo>
                    <a:pt x="379414" y="53881"/>
                  </a:lnTo>
                  <a:lnTo>
                    <a:pt x="435073" y="56968"/>
                  </a:lnTo>
                  <a:lnTo>
                    <a:pt x="493756" y="59860"/>
                  </a:lnTo>
                  <a:lnTo>
                    <a:pt x="555310" y="62547"/>
                  </a:lnTo>
                  <a:lnTo>
                    <a:pt x="619584" y="65020"/>
                  </a:lnTo>
                  <a:lnTo>
                    <a:pt x="686426" y="67271"/>
                  </a:lnTo>
                  <a:lnTo>
                    <a:pt x="755684" y="69291"/>
                  </a:lnTo>
                  <a:lnTo>
                    <a:pt x="827206" y="71070"/>
                  </a:lnTo>
                  <a:lnTo>
                    <a:pt x="900842" y="72600"/>
                  </a:lnTo>
                  <a:lnTo>
                    <a:pt x="976438" y="73872"/>
                  </a:lnTo>
                  <a:lnTo>
                    <a:pt x="1053844" y="74877"/>
                  </a:lnTo>
                  <a:lnTo>
                    <a:pt x="1132907" y="75606"/>
                  </a:lnTo>
                  <a:lnTo>
                    <a:pt x="1213476" y="76049"/>
                  </a:lnTo>
                  <a:lnTo>
                    <a:pt x="2590800" y="76199"/>
                  </a:lnTo>
                  <a:lnTo>
                    <a:pt x="2590800" y="457200"/>
                  </a:lnTo>
                  <a:lnTo>
                    <a:pt x="2551235" y="475962"/>
                  </a:lnTo>
                  <a:lnTo>
                    <a:pt x="2503603" y="484740"/>
                  </a:lnTo>
                  <a:lnTo>
                    <a:pt x="2439021" y="493021"/>
                  </a:lnTo>
                  <a:lnTo>
                    <a:pt x="2400754" y="496953"/>
                  </a:lnTo>
                  <a:lnTo>
                    <a:pt x="2358705" y="500734"/>
                  </a:lnTo>
                  <a:lnTo>
                    <a:pt x="2313026" y="504355"/>
                  </a:lnTo>
                  <a:lnTo>
                    <a:pt x="2263868" y="507807"/>
                  </a:lnTo>
                  <a:lnTo>
                    <a:pt x="2211383" y="511081"/>
                  </a:lnTo>
                  <a:lnTo>
                    <a:pt x="2155724" y="514168"/>
                  </a:lnTo>
                  <a:lnTo>
                    <a:pt x="2097041" y="517060"/>
                  </a:lnTo>
                  <a:lnTo>
                    <a:pt x="2035486" y="519747"/>
                  </a:lnTo>
                  <a:lnTo>
                    <a:pt x="1971212" y="522220"/>
                  </a:lnTo>
                  <a:lnTo>
                    <a:pt x="1904370" y="524471"/>
                  </a:lnTo>
                  <a:lnTo>
                    <a:pt x="1835112" y="526491"/>
                  </a:lnTo>
                  <a:lnTo>
                    <a:pt x="1763588" y="528270"/>
                  </a:lnTo>
                  <a:lnTo>
                    <a:pt x="1689953" y="529800"/>
                  </a:lnTo>
                  <a:lnTo>
                    <a:pt x="1614356" y="531072"/>
                  </a:lnTo>
                  <a:lnTo>
                    <a:pt x="1536949" y="532077"/>
                  </a:lnTo>
                  <a:lnTo>
                    <a:pt x="1457885" y="532806"/>
                  </a:lnTo>
                  <a:lnTo>
                    <a:pt x="1377311" y="533249"/>
                  </a:lnTo>
                  <a:lnTo>
                    <a:pt x="1295400" y="533399"/>
                  </a:lnTo>
                  <a:close/>
                </a:path>
                <a:path w="2590800" h="533400">
                  <a:moveTo>
                    <a:pt x="2590800" y="76199"/>
                  </a:moveTo>
                  <a:lnTo>
                    <a:pt x="1295400" y="76199"/>
                  </a:lnTo>
                  <a:lnTo>
                    <a:pt x="1377323" y="76049"/>
                  </a:lnTo>
                  <a:lnTo>
                    <a:pt x="1457892" y="75606"/>
                  </a:lnTo>
                  <a:lnTo>
                    <a:pt x="1536955" y="74877"/>
                  </a:lnTo>
                  <a:lnTo>
                    <a:pt x="1614361" y="73872"/>
                  </a:lnTo>
                  <a:lnTo>
                    <a:pt x="1689957" y="72600"/>
                  </a:lnTo>
                  <a:lnTo>
                    <a:pt x="1763592" y="71070"/>
                  </a:lnTo>
                  <a:lnTo>
                    <a:pt x="1835115" y="69291"/>
                  </a:lnTo>
                  <a:lnTo>
                    <a:pt x="1904373" y="67271"/>
                  </a:lnTo>
                  <a:lnTo>
                    <a:pt x="1971215" y="65020"/>
                  </a:lnTo>
                  <a:lnTo>
                    <a:pt x="2035489" y="62547"/>
                  </a:lnTo>
                  <a:lnTo>
                    <a:pt x="2097043" y="59860"/>
                  </a:lnTo>
                  <a:lnTo>
                    <a:pt x="2155726" y="56968"/>
                  </a:lnTo>
                  <a:lnTo>
                    <a:pt x="2211385" y="53881"/>
                  </a:lnTo>
                  <a:lnTo>
                    <a:pt x="2263870" y="50607"/>
                  </a:lnTo>
                  <a:lnTo>
                    <a:pt x="2313027" y="47155"/>
                  </a:lnTo>
                  <a:lnTo>
                    <a:pt x="2358707" y="43534"/>
                  </a:lnTo>
                  <a:lnTo>
                    <a:pt x="2400756" y="39753"/>
                  </a:lnTo>
                  <a:lnTo>
                    <a:pt x="2439023" y="35821"/>
                  </a:lnTo>
                  <a:lnTo>
                    <a:pt x="2503604" y="27540"/>
                  </a:lnTo>
                  <a:lnTo>
                    <a:pt x="2551237" y="18762"/>
                  </a:lnTo>
                  <a:lnTo>
                    <a:pt x="2588251" y="4819"/>
                  </a:lnTo>
                  <a:lnTo>
                    <a:pt x="2590800" y="0"/>
                  </a:lnTo>
                  <a:lnTo>
                    <a:pt x="2590800" y="76199"/>
                  </a:lnTo>
                  <a:close/>
                </a:path>
              </a:pathLst>
            </a:custGeom>
            <a:solidFill>
              <a:srgbClr val="DBD6C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943599" y="2438400"/>
              <a:ext cx="2590800" cy="152400"/>
            </a:xfrm>
            <a:custGeom>
              <a:rect l="l" t="t" r="r" b="b"/>
              <a:pathLst>
                <a:path w="2590800" h="152400">
                  <a:moveTo>
                    <a:pt x="1295400" y="152399"/>
                  </a:moveTo>
                  <a:lnTo>
                    <a:pt x="1213473" y="152249"/>
                  </a:lnTo>
                  <a:lnTo>
                    <a:pt x="1132903" y="151806"/>
                  </a:lnTo>
                  <a:lnTo>
                    <a:pt x="1053840" y="151077"/>
                  </a:lnTo>
                  <a:lnTo>
                    <a:pt x="976435" y="150072"/>
                  </a:lnTo>
                  <a:lnTo>
                    <a:pt x="900838" y="148800"/>
                  </a:lnTo>
                  <a:lnTo>
                    <a:pt x="827203" y="147270"/>
                  </a:lnTo>
                  <a:lnTo>
                    <a:pt x="755681" y="145491"/>
                  </a:lnTo>
                  <a:lnTo>
                    <a:pt x="686423" y="143471"/>
                  </a:lnTo>
                  <a:lnTo>
                    <a:pt x="619581" y="141220"/>
                  </a:lnTo>
                  <a:lnTo>
                    <a:pt x="555308" y="138747"/>
                  </a:lnTo>
                  <a:lnTo>
                    <a:pt x="493754" y="136060"/>
                  </a:lnTo>
                  <a:lnTo>
                    <a:pt x="435071" y="133168"/>
                  </a:lnTo>
                  <a:lnTo>
                    <a:pt x="379412" y="130081"/>
                  </a:lnTo>
                  <a:lnTo>
                    <a:pt x="326928" y="126807"/>
                  </a:lnTo>
                  <a:lnTo>
                    <a:pt x="277770" y="123355"/>
                  </a:lnTo>
                  <a:lnTo>
                    <a:pt x="232091" y="119734"/>
                  </a:lnTo>
                  <a:lnTo>
                    <a:pt x="190042" y="115953"/>
                  </a:lnTo>
                  <a:lnTo>
                    <a:pt x="151775" y="112021"/>
                  </a:lnTo>
                  <a:lnTo>
                    <a:pt x="87194" y="103740"/>
                  </a:lnTo>
                  <a:lnTo>
                    <a:pt x="39562" y="94962"/>
                  </a:lnTo>
                  <a:lnTo>
                    <a:pt x="2548" y="81018"/>
                  </a:lnTo>
                  <a:lnTo>
                    <a:pt x="0" y="76200"/>
                  </a:lnTo>
                  <a:lnTo>
                    <a:pt x="2548" y="71380"/>
                  </a:lnTo>
                  <a:lnTo>
                    <a:pt x="39563" y="57437"/>
                  </a:lnTo>
                  <a:lnTo>
                    <a:pt x="87196" y="48659"/>
                  </a:lnTo>
                  <a:lnTo>
                    <a:pt x="151777" y="40377"/>
                  </a:lnTo>
                  <a:lnTo>
                    <a:pt x="190044" y="36446"/>
                  </a:lnTo>
                  <a:lnTo>
                    <a:pt x="232094" y="32665"/>
                  </a:lnTo>
                  <a:lnTo>
                    <a:pt x="277773" y="29044"/>
                  </a:lnTo>
                  <a:lnTo>
                    <a:pt x="326931" y="25592"/>
                  </a:lnTo>
                  <a:lnTo>
                    <a:pt x="379416" y="22318"/>
                  </a:lnTo>
                  <a:lnTo>
                    <a:pt x="435076" y="19231"/>
                  </a:lnTo>
                  <a:lnTo>
                    <a:pt x="493758" y="16339"/>
                  </a:lnTo>
                  <a:lnTo>
                    <a:pt x="555313" y="13652"/>
                  </a:lnTo>
                  <a:lnTo>
                    <a:pt x="619587" y="11178"/>
                  </a:lnTo>
                  <a:lnTo>
                    <a:pt x="686429" y="8927"/>
                  </a:lnTo>
                  <a:lnTo>
                    <a:pt x="755688" y="6908"/>
                  </a:lnTo>
                  <a:lnTo>
                    <a:pt x="827211" y="5129"/>
                  </a:lnTo>
                  <a:lnTo>
                    <a:pt x="900847" y="3598"/>
                  </a:lnTo>
                  <a:lnTo>
                    <a:pt x="976443" y="2327"/>
                  </a:lnTo>
                  <a:lnTo>
                    <a:pt x="1053850" y="1322"/>
                  </a:lnTo>
                  <a:lnTo>
                    <a:pt x="1132914" y="593"/>
                  </a:lnTo>
                  <a:lnTo>
                    <a:pt x="1213487" y="149"/>
                  </a:lnTo>
                  <a:lnTo>
                    <a:pt x="1295399" y="0"/>
                  </a:lnTo>
                  <a:lnTo>
                    <a:pt x="1377326" y="149"/>
                  </a:lnTo>
                  <a:lnTo>
                    <a:pt x="1457896" y="593"/>
                  </a:lnTo>
                  <a:lnTo>
                    <a:pt x="1536959" y="1322"/>
                  </a:lnTo>
                  <a:lnTo>
                    <a:pt x="1614365" y="2327"/>
                  </a:lnTo>
                  <a:lnTo>
                    <a:pt x="1689961" y="3599"/>
                  </a:lnTo>
                  <a:lnTo>
                    <a:pt x="1763596" y="5129"/>
                  </a:lnTo>
                  <a:lnTo>
                    <a:pt x="1835119" y="6908"/>
                  </a:lnTo>
                  <a:lnTo>
                    <a:pt x="1904377" y="8928"/>
                  </a:lnTo>
                  <a:lnTo>
                    <a:pt x="1971218" y="11179"/>
                  </a:lnTo>
                  <a:lnTo>
                    <a:pt x="2035492" y="13652"/>
                  </a:lnTo>
                  <a:lnTo>
                    <a:pt x="2097046" y="16339"/>
                  </a:lnTo>
                  <a:lnTo>
                    <a:pt x="2155728" y="19231"/>
                  </a:lnTo>
                  <a:lnTo>
                    <a:pt x="2211388" y="22318"/>
                  </a:lnTo>
                  <a:lnTo>
                    <a:pt x="2263872" y="25592"/>
                  </a:lnTo>
                  <a:lnTo>
                    <a:pt x="2313029" y="29044"/>
                  </a:lnTo>
                  <a:lnTo>
                    <a:pt x="2358708" y="32665"/>
                  </a:lnTo>
                  <a:lnTo>
                    <a:pt x="2400757" y="36446"/>
                  </a:lnTo>
                  <a:lnTo>
                    <a:pt x="2439024" y="40378"/>
                  </a:lnTo>
                  <a:lnTo>
                    <a:pt x="2503605" y="48659"/>
                  </a:lnTo>
                  <a:lnTo>
                    <a:pt x="2551237" y="57437"/>
                  </a:lnTo>
                  <a:lnTo>
                    <a:pt x="2588251" y="71380"/>
                  </a:lnTo>
                  <a:lnTo>
                    <a:pt x="2590800" y="76200"/>
                  </a:lnTo>
                  <a:lnTo>
                    <a:pt x="2588250" y="81019"/>
                  </a:lnTo>
                  <a:lnTo>
                    <a:pt x="2551235" y="94962"/>
                  </a:lnTo>
                  <a:lnTo>
                    <a:pt x="2503603" y="103740"/>
                  </a:lnTo>
                  <a:lnTo>
                    <a:pt x="2439021" y="112021"/>
                  </a:lnTo>
                  <a:lnTo>
                    <a:pt x="2400754" y="115953"/>
                  </a:lnTo>
                  <a:lnTo>
                    <a:pt x="2358705" y="119734"/>
                  </a:lnTo>
                  <a:lnTo>
                    <a:pt x="2313026" y="123355"/>
                  </a:lnTo>
                  <a:lnTo>
                    <a:pt x="2263868" y="126807"/>
                  </a:lnTo>
                  <a:lnTo>
                    <a:pt x="2211383" y="130081"/>
                  </a:lnTo>
                  <a:lnTo>
                    <a:pt x="2155724" y="133168"/>
                  </a:lnTo>
                  <a:lnTo>
                    <a:pt x="2097041" y="136060"/>
                  </a:lnTo>
                  <a:lnTo>
                    <a:pt x="2035486" y="138747"/>
                  </a:lnTo>
                  <a:lnTo>
                    <a:pt x="1971212" y="141220"/>
                  </a:lnTo>
                  <a:lnTo>
                    <a:pt x="1904370" y="143471"/>
                  </a:lnTo>
                  <a:lnTo>
                    <a:pt x="1835112" y="145491"/>
                  </a:lnTo>
                  <a:lnTo>
                    <a:pt x="1763588" y="147270"/>
                  </a:lnTo>
                  <a:lnTo>
                    <a:pt x="1689953" y="148800"/>
                  </a:lnTo>
                  <a:lnTo>
                    <a:pt x="1614356" y="150072"/>
                  </a:lnTo>
                  <a:lnTo>
                    <a:pt x="1536949" y="151077"/>
                  </a:lnTo>
                  <a:lnTo>
                    <a:pt x="1457885" y="151806"/>
                  </a:lnTo>
                  <a:lnTo>
                    <a:pt x="1377311" y="152249"/>
                  </a:lnTo>
                  <a:lnTo>
                    <a:pt x="1295400" y="152399"/>
                  </a:lnTo>
                  <a:close/>
                </a:path>
              </a:pathLst>
            </a:custGeom>
            <a:solidFill>
              <a:srgbClr val="EAE7E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6555740" y="2630963"/>
            <a:ext cx="1625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楷体"/>
                <a:cs typeface="楷体"/>
              </a:rPr>
              <a:t>认知性学习动</a:t>
            </a:r>
            <a:r>
              <a:rPr sz="1800" b="1" spc="-50">
                <a:latin typeface="楷体"/>
                <a:cs typeface="楷体"/>
              </a:rPr>
              <a:t>机</a:t>
            </a:r>
            <a:endParaRPr sz="1800">
              <a:latin typeface="楷体"/>
              <a:cs typeface="楷体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304799" y="1447800"/>
            <a:ext cx="2590800" cy="609600"/>
            <a:chOff x="304799" y="1447800"/>
            <a:chExt cx="2590800" cy="609600"/>
          </a:xfrm>
        </p:grpSpPr>
        <p:sp>
          <p:nvSpPr>
            <p:cNvPr id="37" name="object 37"/>
            <p:cNvSpPr/>
            <p:nvPr/>
          </p:nvSpPr>
          <p:spPr>
            <a:xfrm>
              <a:off x="304800" y="1524000"/>
              <a:ext cx="2590800" cy="533400"/>
            </a:xfrm>
            <a:custGeom>
              <a:rect l="l" t="t" r="r" b="b"/>
              <a:pathLst>
                <a:path w="2590800" h="533400">
                  <a:moveTo>
                    <a:pt x="1295400" y="533399"/>
                  </a:moveTo>
                  <a:lnTo>
                    <a:pt x="1213473" y="533249"/>
                  </a:lnTo>
                  <a:lnTo>
                    <a:pt x="1132904" y="532806"/>
                  </a:lnTo>
                  <a:lnTo>
                    <a:pt x="1053840" y="532077"/>
                  </a:lnTo>
                  <a:lnTo>
                    <a:pt x="976435" y="531072"/>
                  </a:lnTo>
                  <a:lnTo>
                    <a:pt x="900839" y="529800"/>
                  </a:lnTo>
                  <a:lnTo>
                    <a:pt x="827203" y="528270"/>
                  </a:lnTo>
                  <a:lnTo>
                    <a:pt x="755681" y="526491"/>
                  </a:lnTo>
                  <a:lnTo>
                    <a:pt x="686423" y="524471"/>
                  </a:lnTo>
                  <a:lnTo>
                    <a:pt x="619581" y="522220"/>
                  </a:lnTo>
                  <a:lnTo>
                    <a:pt x="555308" y="519747"/>
                  </a:lnTo>
                  <a:lnTo>
                    <a:pt x="493754" y="517060"/>
                  </a:lnTo>
                  <a:lnTo>
                    <a:pt x="435071" y="514168"/>
                  </a:lnTo>
                  <a:lnTo>
                    <a:pt x="379412" y="511081"/>
                  </a:lnTo>
                  <a:lnTo>
                    <a:pt x="326928" y="507807"/>
                  </a:lnTo>
                  <a:lnTo>
                    <a:pt x="277770" y="504355"/>
                  </a:lnTo>
                  <a:lnTo>
                    <a:pt x="232091" y="500734"/>
                  </a:lnTo>
                  <a:lnTo>
                    <a:pt x="190042" y="496953"/>
                  </a:lnTo>
                  <a:lnTo>
                    <a:pt x="151775" y="493021"/>
                  </a:lnTo>
                  <a:lnTo>
                    <a:pt x="87194" y="484740"/>
                  </a:lnTo>
                  <a:lnTo>
                    <a:pt x="39562" y="475962"/>
                  </a:lnTo>
                  <a:lnTo>
                    <a:pt x="2548" y="462018"/>
                  </a:lnTo>
                  <a:lnTo>
                    <a:pt x="0" y="457200"/>
                  </a:lnTo>
                  <a:lnTo>
                    <a:pt x="0" y="0"/>
                  </a:lnTo>
                  <a:lnTo>
                    <a:pt x="2548" y="4819"/>
                  </a:lnTo>
                  <a:lnTo>
                    <a:pt x="10093" y="9558"/>
                  </a:lnTo>
                  <a:lnTo>
                    <a:pt x="61184" y="23209"/>
                  </a:lnTo>
                  <a:lnTo>
                    <a:pt x="117443" y="31747"/>
                  </a:lnTo>
                  <a:lnTo>
                    <a:pt x="190043" y="39753"/>
                  </a:lnTo>
                  <a:lnTo>
                    <a:pt x="232092" y="43534"/>
                  </a:lnTo>
                  <a:lnTo>
                    <a:pt x="277771" y="47155"/>
                  </a:lnTo>
                  <a:lnTo>
                    <a:pt x="326929" y="50607"/>
                  </a:lnTo>
                  <a:lnTo>
                    <a:pt x="379414" y="53881"/>
                  </a:lnTo>
                  <a:lnTo>
                    <a:pt x="435073" y="56968"/>
                  </a:lnTo>
                  <a:lnTo>
                    <a:pt x="493756" y="59860"/>
                  </a:lnTo>
                  <a:lnTo>
                    <a:pt x="555310" y="62547"/>
                  </a:lnTo>
                  <a:lnTo>
                    <a:pt x="619584" y="65020"/>
                  </a:lnTo>
                  <a:lnTo>
                    <a:pt x="686426" y="67271"/>
                  </a:lnTo>
                  <a:lnTo>
                    <a:pt x="755684" y="69291"/>
                  </a:lnTo>
                  <a:lnTo>
                    <a:pt x="827207" y="71070"/>
                  </a:lnTo>
                  <a:lnTo>
                    <a:pt x="900842" y="72600"/>
                  </a:lnTo>
                  <a:lnTo>
                    <a:pt x="976438" y="73872"/>
                  </a:lnTo>
                  <a:lnTo>
                    <a:pt x="1053844" y="74877"/>
                  </a:lnTo>
                  <a:lnTo>
                    <a:pt x="1132907" y="75606"/>
                  </a:lnTo>
                  <a:lnTo>
                    <a:pt x="1213476" y="76049"/>
                  </a:lnTo>
                  <a:lnTo>
                    <a:pt x="2590800" y="76199"/>
                  </a:lnTo>
                  <a:lnTo>
                    <a:pt x="2590800" y="457200"/>
                  </a:lnTo>
                  <a:lnTo>
                    <a:pt x="2551236" y="475962"/>
                  </a:lnTo>
                  <a:lnTo>
                    <a:pt x="2503603" y="484740"/>
                  </a:lnTo>
                  <a:lnTo>
                    <a:pt x="2439022" y="493021"/>
                  </a:lnTo>
                  <a:lnTo>
                    <a:pt x="2400755" y="496953"/>
                  </a:lnTo>
                  <a:lnTo>
                    <a:pt x="2358706" y="500734"/>
                  </a:lnTo>
                  <a:lnTo>
                    <a:pt x="2313026" y="504355"/>
                  </a:lnTo>
                  <a:lnTo>
                    <a:pt x="2263868" y="507807"/>
                  </a:lnTo>
                  <a:lnTo>
                    <a:pt x="2211384" y="511081"/>
                  </a:lnTo>
                  <a:lnTo>
                    <a:pt x="2155724" y="514168"/>
                  </a:lnTo>
                  <a:lnTo>
                    <a:pt x="2097041" y="517060"/>
                  </a:lnTo>
                  <a:lnTo>
                    <a:pt x="2035487" y="519747"/>
                  </a:lnTo>
                  <a:lnTo>
                    <a:pt x="1971213" y="522220"/>
                  </a:lnTo>
                  <a:lnTo>
                    <a:pt x="1904370" y="524471"/>
                  </a:lnTo>
                  <a:lnTo>
                    <a:pt x="1835112" y="526491"/>
                  </a:lnTo>
                  <a:lnTo>
                    <a:pt x="1763589" y="528270"/>
                  </a:lnTo>
                  <a:lnTo>
                    <a:pt x="1689953" y="529800"/>
                  </a:lnTo>
                  <a:lnTo>
                    <a:pt x="1614356" y="531072"/>
                  </a:lnTo>
                  <a:lnTo>
                    <a:pt x="1536950" y="532077"/>
                  </a:lnTo>
                  <a:lnTo>
                    <a:pt x="1457885" y="532806"/>
                  </a:lnTo>
                  <a:lnTo>
                    <a:pt x="1377312" y="533249"/>
                  </a:lnTo>
                  <a:lnTo>
                    <a:pt x="1295400" y="533399"/>
                  </a:lnTo>
                  <a:close/>
                </a:path>
                <a:path w="2590800" h="533400">
                  <a:moveTo>
                    <a:pt x="2590800" y="76199"/>
                  </a:moveTo>
                  <a:lnTo>
                    <a:pt x="1295400" y="76199"/>
                  </a:lnTo>
                  <a:lnTo>
                    <a:pt x="1377323" y="76049"/>
                  </a:lnTo>
                  <a:lnTo>
                    <a:pt x="1457892" y="75606"/>
                  </a:lnTo>
                  <a:lnTo>
                    <a:pt x="1536955" y="74877"/>
                  </a:lnTo>
                  <a:lnTo>
                    <a:pt x="1614361" y="73872"/>
                  </a:lnTo>
                  <a:lnTo>
                    <a:pt x="1689957" y="72600"/>
                  </a:lnTo>
                  <a:lnTo>
                    <a:pt x="1763593" y="71070"/>
                  </a:lnTo>
                  <a:lnTo>
                    <a:pt x="1835115" y="69291"/>
                  </a:lnTo>
                  <a:lnTo>
                    <a:pt x="1904373" y="67271"/>
                  </a:lnTo>
                  <a:lnTo>
                    <a:pt x="1971215" y="65020"/>
                  </a:lnTo>
                  <a:lnTo>
                    <a:pt x="2035489" y="62547"/>
                  </a:lnTo>
                  <a:lnTo>
                    <a:pt x="2097043" y="59860"/>
                  </a:lnTo>
                  <a:lnTo>
                    <a:pt x="2155726" y="56968"/>
                  </a:lnTo>
                  <a:lnTo>
                    <a:pt x="2211385" y="53881"/>
                  </a:lnTo>
                  <a:lnTo>
                    <a:pt x="2263870" y="50607"/>
                  </a:lnTo>
                  <a:lnTo>
                    <a:pt x="2313028" y="47155"/>
                  </a:lnTo>
                  <a:lnTo>
                    <a:pt x="2358707" y="43534"/>
                  </a:lnTo>
                  <a:lnTo>
                    <a:pt x="2400756" y="39753"/>
                  </a:lnTo>
                  <a:lnTo>
                    <a:pt x="2439023" y="35821"/>
                  </a:lnTo>
                  <a:lnTo>
                    <a:pt x="2503604" y="27540"/>
                  </a:lnTo>
                  <a:lnTo>
                    <a:pt x="2551237" y="18762"/>
                  </a:lnTo>
                  <a:lnTo>
                    <a:pt x="2588251" y="4819"/>
                  </a:lnTo>
                  <a:lnTo>
                    <a:pt x="2590800" y="0"/>
                  </a:lnTo>
                  <a:lnTo>
                    <a:pt x="2590800" y="76199"/>
                  </a:lnTo>
                  <a:close/>
                </a:path>
              </a:pathLst>
            </a:custGeom>
            <a:solidFill>
              <a:srgbClr val="DBD6C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304799" y="1447800"/>
              <a:ext cx="2590800" cy="152400"/>
            </a:xfrm>
            <a:custGeom>
              <a:rect l="l" t="t" r="r" b="b"/>
              <a:pathLst>
                <a:path w="2590800" h="152400">
                  <a:moveTo>
                    <a:pt x="1295400" y="152399"/>
                  </a:moveTo>
                  <a:lnTo>
                    <a:pt x="1213475" y="152249"/>
                  </a:lnTo>
                  <a:lnTo>
                    <a:pt x="1132906" y="151806"/>
                  </a:lnTo>
                  <a:lnTo>
                    <a:pt x="1053842" y="151077"/>
                  </a:lnTo>
                  <a:lnTo>
                    <a:pt x="976437" y="150072"/>
                  </a:lnTo>
                  <a:lnTo>
                    <a:pt x="900840" y="148800"/>
                  </a:lnTo>
                  <a:lnTo>
                    <a:pt x="827205" y="147270"/>
                  </a:lnTo>
                  <a:lnTo>
                    <a:pt x="755683" y="145491"/>
                  </a:lnTo>
                  <a:lnTo>
                    <a:pt x="686424" y="143471"/>
                  </a:lnTo>
                  <a:lnTo>
                    <a:pt x="619583" y="141220"/>
                  </a:lnTo>
                  <a:lnTo>
                    <a:pt x="555309" y="138747"/>
                  </a:lnTo>
                  <a:lnTo>
                    <a:pt x="493755" y="136060"/>
                  </a:lnTo>
                  <a:lnTo>
                    <a:pt x="435072" y="133168"/>
                  </a:lnTo>
                  <a:lnTo>
                    <a:pt x="379413" y="130081"/>
                  </a:lnTo>
                  <a:lnTo>
                    <a:pt x="326929" y="126807"/>
                  </a:lnTo>
                  <a:lnTo>
                    <a:pt x="277771" y="123355"/>
                  </a:lnTo>
                  <a:lnTo>
                    <a:pt x="232092" y="119734"/>
                  </a:lnTo>
                  <a:lnTo>
                    <a:pt x="190043" y="115953"/>
                  </a:lnTo>
                  <a:lnTo>
                    <a:pt x="151776" y="112021"/>
                  </a:lnTo>
                  <a:lnTo>
                    <a:pt x="87195" y="103740"/>
                  </a:lnTo>
                  <a:lnTo>
                    <a:pt x="39562" y="94962"/>
                  </a:lnTo>
                  <a:lnTo>
                    <a:pt x="2548" y="81018"/>
                  </a:lnTo>
                  <a:lnTo>
                    <a:pt x="0" y="76200"/>
                  </a:lnTo>
                  <a:lnTo>
                    <a:pt x="2548" y="71380"/>
                  </a:lnTo>
                  <a:lnTo>
                    <a:pt x="39562" y="57437"/>
                  </a:lnTo>
                  <a:lnTo>
                    <a:pt x="87195" y="48659"/>
                  </a:lnTo>
                  <a:lnTo>
                    <a:pt x="151776" y="40377"/>
                  </a:lnTo>
                  <a:lnTo>
                    <a:pt x="190043" y="36446"/>
                  </a:lnTo>
                  <a:lnTo>
                    <a:pt x="232092" y="32665"/>
                  </a:lnTo>
                  <a:lnTo>
                    <a:pt x="277772" y="29044"/>
                  </a:lnTo>
                  <a:lnTo>
                    <a:pt x="326930" y="25592"/>
                  </a:lnTo>
                  <a:lnTo>
                    <a:pt x="379414" y="22318"/>
                  </a:lnTo>
                  <a:lnTo>
                    <a:pt x="435074" y="19231"/>
                  </a:lnTo>
                  <a:lnTo>
                    <a:pt x="493756" y="16339"/>
                  </a:lnTo>
                  <a:lnTo>
                    <a:pt x="555311" y="13652"/>
                  </a:lnTo>
                  <a:lnTo>
                    <a:pt x="619585" y="11178"/>
                  </a:lnTo>
                  <a:lnTo>
                    <a:pt x="686427" y="8927"/>
                  </a:lnTo>
                  <a:lnTo>
                    <a:pt x="755685" y="6908"/>
                  </a:lnTo>
                  <a:lnTo>
                    <a:pt x="827208" y="5129"/>
                  </a:lnTo>
                  <a:lnTo>
                    <a:pt x="900844" y="3599"/>
                  </a:lnTo>
                  <a:lnTo>
                    <a:pt x="976440" y="2327"/>
                  </a:lnTo>
                  <a:lnTo>
                    <a:pt x="1053846" y="1322"/>
                  </a:lnTo>
                  <a:lnTo>
                    <a:pt x="1132910" y="593"/>
                  </a:lnTo>
                  <a:lnTo>
                    <a:pt x="1213481" y="149"/>
                  </a:lnTo>
                  <a:lnTo>
                    <a:pt x="1295399" y="0"/>
                  </a:lnTo>
                  <a:lnTo>
                    <a:pt x="1377324" y="149"/>
                  </a:lnTo>
                  <a:lnTo>
                    <a:pt x="1457893" y="593"/>
                  </a:lnTo>
                  <a:lnTo>
                    <a:pt x="1536956" y="1322"/>
                  </a:lnTo>
                  <a:lnTo>
                    <a:pt x="1614362" y="2327"/>
                  </a:lnTo>
                  <a:lnTo>
                    <a:pt x="1689959" y="3599"/>
                  </a:lnTo>
                  <a:lnTo>
                    <a:pt x="1763594" y="5129"/>
                  </a:lnTo>
                  <a:lnTo>
                    <a:pt x="1835117" y="6908"/>
                  </a:lnTo>
                  <a:lnTo>
                    <a:pt x="1904375" y="8928"/>
                  </a:lnTo>
                  <a:lnTo>
                    <a:pt x="1971216" y="11179"/>
                  </a:lnTo>
                  <a:lnTo>
                    <a:pt x="2035490" y="13652"/>
                  </a:lnTo>
                  <a:lnTo>
                    <a:pt x="2097044" y="16339"/>
                  </a:lnTo>
                  <a:lnTo>
                    <a:pt x="2155727" y="19231"/>
                  </a:lnTo>
                  <a:lnTo>
                    <a:pt x="2211386" y="22318"/>
                  </a:lnTo>
                  <a:lnTo>
                    <a:pt x="2263870" y="25592"/>
                  </a:lnTo>
                  <a:lnTo>
                    <a:pt x="2313028" y="29044"/>
                  </a:lnTo>
                  <a:lnTo>
                    <a:pt x="2358707" y="32665"/>
                  </a:lnTo>
                  <a:lnTo>
                    <a:pt x="2400756" y="36446"/>
                  </a:lnTo>
                  <a:lnTo>
                    <a:pt x="2439023" y="40378"/>
                  </a:lnTo>
                  <a:lnTo>
                    <a:pt x="2503604" y="48659"/>
                  </a:lnTo>
                  <a:lnTo>
                    <a:pt x="2551237" y="57437"/>
                  </a:lnTo>
                  <a:lnTo>
                    <a:pt x="2588251" y="71380"/>
                  </a:lnTo>
                  <a:lnTo>
                    <a:pt x="2590800" y="76200"/>
                  </a:lnTo>
                  <a:lnTo>
                    <a:pt x="2588250" y="81019"/>
                  </a:lnTo>
                  <a:lnTo>
                    <a:pt x="2551236" y="94962"/>
                  </a:lnTo>
                  <a:lnTo>
                    <a:pt x="2503604" y="103740"/>
                  </a:lnTo>
                  <a:lnTo>
                    <a:pt x="2439022" y="112021"/>
                  </a:lnTo>
                  <a:lnTo>
                    <a:pt x="2400755" y="115953"/>
                  </a:lnTo>
                  <a:lnTo>
                    <a:pt x="2358706" y="119734"/>
                  </a:lnTo>
                  <a:lnTo>
                    <a:pt x="2313027" y="123355"/>
                  </a:lnTo>
                  <a:lnTo>
                    <a:pt x="2263869" y="126807"/>
                  </a:lnTo>
                  <a:lnTo>
                    <a:pt x="2211385" y="130081"/>
                  </a:lnTo>
                  <a:lnTo>
                    <a:pt x="2155725" y="133168"/>
                  </a:lnTo>
                  <a:lnTo>
                    <a:pt x="2097042" y="136060"/>
                  </a:lnTo>
                  <a:lnTo>
                    <a:pt x="2035488" y="138747"/>
                  </a:lnTo>
                  <a:lnTo>
                    <a:pt x="1971214" y="141220"/>
                  </a:lnTo>
                  <a:lnTo>
                    <a:pt x="1904372" y="143471"/>
                  </a:lnTo>
                  <a:lnTo>
                    <a:pt x="1835114" y="145491"/>
                  </a:lnTo>
                  <a:lnTo>
                    <a:pt x="1763591" y="147270"/>
                  </a:lnTo>
                  <a:lnTo>
                    <a:pt x="1689955" y="148800"/>
                  </a:lnTo>
                  <a:lnTo>
                    <a:pt x="1614358" y="150072"/>
                  </a:lnTo>
                  <a:lnTo>
                    <a:pt x="1536952" y="151077"/>
                  </a:lnTo>
                  <a:lnTo>
                    <a:pt x="1457889" y="151806"/>
                  </a:lnTo>
                  <a:lnTo>
                    <a:pt x="1377317" y="152249"/>
                  </a:lnTo>
                  <a:lnTo>
                    <a:pt x="1295400" y="152399"/>
                  </a:lnTo>
                  <a:close/>
                </a:path>
              </a:pathLst>
            </a:custGeom>
            <a:solidFill>
              <a:srgbClr val="EAE7E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9" name="object 39"/>
          <p:cNvSpPr txBox="1"/>
          <p:nvPr/>
        </p:nvSpPr>
        <p:spPr>
          <a:xfrm>
            <a:off x="764539" y="16403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黑体"/>
                <a:cs typeface="黑体"/>
              </a:rPr>
              <a:t>间接的远景性动</a:t>
            </a:r>
            <a:r>
              <a:rPr sz="1800" b="1" spc="-50">
                <a:latin typeface="黑体"/>
                <a:cs typeface="黑体"/>
              </a:rPr>
              <a:t>机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152400" y="5562600"/>
            <a:ext cx="2590800" cy="609600"/>
            <a:chOff x="152400" y="5562600"/>
            <a:chExt cx="2590800" cy="609600"/>
          </a:xfrm>
        </p:grpSpPr>
        <p:sp>
          <p:nvSpPr>
            <p:cNvPr id="41" name="object 41"/>
            <p:cNvSpPr/>
            <p:nvPr/>
          </p:nvSpPr>
          <p:spPr>
            <a:xfrm>
              <a:off x="152400" y="5638800"/>
              <a:ext cx="2590800" cy="533400"/>
            </a:xfrm>
            <a:custGeom>
              <a:rect l="l" t="t" r="r" b="b"/>
              <a:pathLst>
                <a:path w="2590800" h="533400">
                  <a:moveTo>
                    <a:pt x="1295400" y="533399"/>
                  </a:moveTo>
                  <a:lnTo>
                    <a:pt x="1213469" y="533249"/>
                  </a:lnTo>
                  <a:lnTo>
                    <a:pt x="1132899" y="532805"/>
                  </a:lnTo>
                  <a:lnTo>
                    <a:pt x="1053836" y="532077"/>
                  </a:lnTo>
                  <a:lnTo>
                    <a:pt x="976431" y="531072"/>
                  </a:lnTo>
                  <a:lnTo>
                    <a:pt x="900835" y="529800"/>
                  </a:lnTo>
                  <a:lnTo>
                    <a:pt x="827200" y="528270"/>
                  </a:lnTo>
                  <a:lnTo>
                    <a:pt x="755678" y="526491"/>
                  </a:lnTo>
                  <a:lnTo>
                    <a:pt x="686420" y="524471"/>
                  </a:lnTo>
                  <a:lnTo>
                    <a:pt x="619579" y="522220"/>
                  </a:lnTo>
                  <a:lnTo>
                    <a:pt x="555306" y="519747"/>
                  </a:lnTo>
                  <a:lnTo>
                    <a:pt x="493752" y="517060"/>
                  </a:lnTo>
                  <a:lnTo>
                    <a:pt x="435070" y="514168"/>
                  </a:lnTo>
                  <a:lnTo>
                    <a:pt x="379411" y="511081"/>
                  </a:lnTo>
                  <a:lnTo>
                    <a:pt x="326927" y="507807"/>
                  </a:lnTo>
                  <a:lnTo>
                    <a:pt x="277769" y="504355"/>
                  </a:lnTo>
                  <a:lnTo>
                    <a:pt x="232090" y="500734"/>
                  </a:lnTo>
                  <a:lnTo>
                    <a:pt x="190041" y="496953"/>
                  </a:lnTo>
                  <a:lnTo>
                    <a:pt x="151774" y="493021"/>
                  </a:lnTo>
                  <a:lnTo>
                    <a:pt x="87194" y="484740"/>
                  </a:lnTo>
                  <a:lnTo>
                    <a:pt x="39561" y="475962"/>
                  </a:lnTo>
                  <a:lnTo>
                    <a:pt x="2548" y="462018"/>
                  </a:lnTo>
                  <a:lnTo>
                    <a:pt x="0" y="457200"/>
                  </a:lnTo>
                  <a:lnTo>
                    <a:pt x="0" y="0"/>
                  </a:lnTo>
                  <a:lnTo>
                    <a:pt x="2548" y="4818"/>
                  </a:lnTo>
                  <a:lnTo>
                    <a:pt x="10093" y="9558"/>
                  </a:lnTo>
                  <a:lnTo>
                    <a:pt x="61184" y="23209"/>
                  </a:lnTo>
                  <a:lnTo>
                    <a:pt x="117443" y="31747"/>
                  </a:lnTo>
                  <a:lnTo>
                    <a:pt x="190043" y="39753"/>
                  </a:lnTo>
                  <a:lnTo>
                    <a:pt x="232092" y="43534"/>
                  </a:lnTo>
                  <a:lnTo>
                    <a:pt x="277772" y="47155"/>
                  </a:lnTo>
                  <a:lnTo>
                    <a:pt x="326929" y="50607"/>
                  </a:lnTo>
                  <a:lnTo>
                    <a:pt x="379414" y="53881"/>
                  </a:lnTo>
                  <a:lnTo>
                    <a:pt x="435073" y="56968"/>
                  </a:lnTo>
                  <a:lnTo>
                    <a:pt x="493756" y="59860"/>
                  </a:lnTo>
                  <a:lnTo>
                    <a:pt x="555310" y="62547"/>
                  </a:lnTo>
                  <a:lnTo>
                    <a:pt x="619584" y="65020"/>
                  </a:lnTo>
                  <a:lnTo>
                    <a:pt x="686426" y="67271"/>
                  </a:lnTo>
                  <a:lnTo>
                    <a:pt x="755684" y="69291"/>
                  </a:lnTo>
                  <a:lnTo>
                    <a:pt x="827207" y="71070"/>
                  </a:lnTo>
                  <a:lnTo>
                    <a:pt x="900842" y="72600"/>
                  </a:lnTo>
                  <a:lnTo>
                    <a:pt x="976438" y="73872"/>
                  </a:lnTo>
                  <a:lnTo>
                    <a:pt x="1053844" y="74877"/>
                  </a:lnTo>
                  <a:lnTo>
                    <a:pt x="1132907" y="75605"/>
                  </a:lnTo>
                  <a:lnTo>
                    <a:pt x="1213476" y="76049"/>
                  </a:lnTo>
                  <a:lnTo>
                    <a:pt x="2590800" y="76199"/>
                  </a:lnTo>
                  <a:lnTo>
                    <a:pt x="2590799" y="457200"/>
                  </a:lnTo>
                  <a:lnTo>
                    <a:pt x="2551235" y="475962"/>
                  </a:lnTo>
                  <a:lnTo>
                    <a:pt x="2503602" y="484740"/>
                  </a:lnTo>
                  <a:lnTo>
                    <a:pt x="2439021" y="493021"/>
                  </a:lnTo>
                  <a:lnTo>
                    <a:pt x="2400754" y="496953"/>
                  </a:lnTo>
                  <a:lnTo>
                    <a:pt x="2358704" y="500734"/>
                  </a:lnTo>
                  <a:lnTo>
                    <a:pt x="2313025" y="504355"/>
                  </a:lnTo>
                  <a:lnTo>
                    <a:pt x="2263867" y="507807"/>
                  </a:lnTo>
                  <a:lnTo>
                    <a:pt x="2211382" y="511081"/>
                  </a:lnTo>
                  <a:lnTo>
                    <a:pt x="2155722" y="514168"/>
                  </a:lnTo>
                  <a:lnTo>
                    <a:pt x="2097039" y="517060"/>
                  </a:lnTo>
                  <a:lnTo>
                    <a:pt x="2035484" y="519747"/>
                  </a:lnTo>
                  <a:lnTo>
                    <a:pt x="1971210" y="522220"/>
                  </a:lnTo>
                  <a:lnTo>
                    <a:pt x="1904367" y="524471"/>
                  </a:lnTo>
                  <a:lnTo>
                    <a:pt x="1835108" y="526491"/>
                  </a:lnTo>
                  <a:lnTo>
                    <a:pt x="1763585" y="528270"/>
                  </a:lnTo>
                  <a:lnTo>
                    <a:pt x="1689949" y="529800"/>
                  </a:lnTo>
                  <a:lnTo>
                    <a:pt x="1614351" y="531072"/>
                  </a:lnTo>
                  <a:lnTo>
                    <a:pt x="1536944" y="532077"/>
                  </a:lnTo>
                  <a:lnTo>
                    <a:pt x="1457878" y="532805"/>
                  </a:lnTo>
                  <a:lnTo>
                    <a:pt x="1377300" y="533249"/>
                  </a:lnTo>
                  <a:lnTo>
                    <a:pt x="1295400" y="533399"/>
                  </a:lnTo>
                  <a:close/>
                </a:path>
                <a:path w="2590800" h="533400">
                  <a:moveTo>
                    <a:pt x="2590800" y="76199"/>
                  </a:moveTo>
                  <a:lnTo>
                    <a:pt x="1295400" y="76199"/>
                  </a:lnTo>
                  <a:lnTo>
                    <a:pt x="1377323" y="76049"/>
                  </a:lnTo>
                  <a:lnTo>
                    <a:pt x="1457892" y="75605"/>
                  </a:lnTo>
                  <a:lnTo>
                    <a:pt x="1536955" y="74877"/>
                  </a:lnTo>
                  <a:lnTo>
                    <a:pt x="1614361" y="73872"/>
                  </a:lnTo>
                  <a:lnTo>
                    <a:pt x="1689957" y="72600"/>
                  </a:lnTo>
                  <a:lnTo>
                    <a:pt x="1763593" y="71070"/>
                  </a:lnTo>
                  <a:lnTo>
                    <a:pt x="1835115" y="69291"/>
                  </a:lnTo>
                  <a:lnTo>
                    <a:pt x="1904373" y="67271"/>
                  </a:lnTo>
                  <a:lnTo>
                    <a:pt x="1971215" y="65020"/>
                  </a:lnTo>
                  <a:lnTo>
                    <a:pt x="2035489" y="62547"/>
                  </a:lnTo>
                  <a:lnTo>
                    <a:pt x="2097043" y="59860"/>
                  </a:lnTo>
                  <a:lnTo>
                    <a:pt x="2155726" y="56968"/>
                  </a:lnTo>
                  <a:lnTo>
                    <a:pt x="2211385" y="53881"/>
                  </a:lnTo>
                  <a:lnTo>
                    <a:pt x="2263870" y="50607"/>
                  </a:lnTo>
                  <a:lnTo>
                    <a:pt x="2313028" y="47155"/>
                  </a:lnTo>
                  <a:lnTo>
                    <a:pt x="2358707" y="43534"/>
                  </a:lnTo>
                  <a:lnTo>
                    <a:pt x="2400756" y="39753"/>
                  </a:lnTo>
                  <a:lnTo>
                    <a:pt x="2439023" y="35821"/>
                  </a:lnTo>
                  <a:lnTo>
                    <a:pt x="2503604" y="27540"/>
                  </a:lnTo>
                  <a:lnTo>
                    <a:pt x="2551237" y="18762"/>
                  </a:lnTo>
                  <a:lnTo>
                    <a:pt x="2588251" y="4818"/>
                  </a:lnTo>
                  <a:lnTo>
                    <a:pt x="2590800" y="0"/>
                  </a:lnTo>
                  <a:lnTo>
                    <a:pt x="2590800" y="76199"/>
                  </a:lnTo>
                  <a:close/>
                </a:path>
                <a:path w="2590800" h="533400">
                  <a:moveTo>
                    <a:pt x="2590800" y="457200"/>
                  </a:moveTo>
                  <a:close/>
                </a:path>
              </a:pathLst>
            </a:custGeom>
            <a:solidFill>
              <a:srgbClr val="00B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152400" y="5562600"/>
              <a:ext cx="2590800" cy="152400"/>
            </a:xfrm>
            <a:custGeom>
              <a:rect l="l" t="t" r="r" b="b"/>
              <a:pathLst>
                <a:path w="2590800" h="152400">
                  <a:moveTo>
                    <a:pt x="1295400" y="152399"/>
                  </a:moveTo>
                  <a:lnTo>
                    <a:pt x="1213469" y="152249"/>
                  </a:lnTo>
                  <a:lnTo>
                    <a:pt x="1132899" y="151805"/>
                  </a:lnTo>
                  <a:lnTo>
                    <a:pt x="1053836" y="151077"/>
                  </a:lnTo>
                  <a:lnTo>
                    <a:pt x="976431" y="150072"/>
                  </a:lnTo>
                  <a:lnTo>
                    <a:pt x="900835" y="148800"/>
                  </a:lnTo>
                  <a:lnTo>
                    <a:pt x="827200" y="147270"/>
                  </a:lnTo>
                  <a:lnTo>
                    <a:pt x="755678" y="145491"/>
                  </a:lnTo>
                  <a:lnTo>
                    <a:pt x="686420" y="143471"/>
                  </a:lnTo>
                  <a:lnTo>
                    <a:pt x="619579" y="141220"/>
                  </a:lnTo>
                  <a:lnTo>
                    <a:pt x="555305" y="138747"/>
                  </a:lnTo>
                  <a:lnTo>
                    <a:pt x="493752" y="136060"/>
                  </a:lnTo>
                  <a:lnTo>
                    <a:pt x="435069" y="133168"/>
                  </a:lnTo>
                  <a:lnTo>
                    <a:pt x="379410" y="130081"/>
                  </a:lnTo>
                  <a:lnTo>
                    <a:pt x="326926" y="126807"/>
                  </a:lnTo>
                  <a:lnTo>
                    <a:pt x="277769" y="123355"/>
                  </a:lnTo>
                  <a:lnTo>
                    <a:pt x="232090" y="119734"/>
                  </a:lnTo>
                  <a:lnTo>
                    <a:pt x="190041" y="115953"/>
                  </a:lnTo>
                  <a:lnTo>
                    <a:pt x="151774" y="112021"/>
                  </a:lnTo>
                  <a:lnTo>
                    <a:pt x="87193" y="103740"/>
                  </a:lnTo>
                  <a:lnTo>
                    <a:pt x="39561" y="94962"/>
                  </a:lnTo>
                  <a:lnTo>
                    <a:pt x="2548" y="81018"/>
                  </a:lnTo>
                  <a:lnTo>
                    <a:pt x="0" y="76199"/>
                  </a:lnTo>
                  <a:lnTo>
                    <a:pt x="2548" y="71380"/>
                  </a:lnTo>
                  <a:lnTo>
                    <a:pt x="39562" y="57437"/>
                  </a:lnTo>
                  <a:lnTo>
                    <a:pt x="87194" y="48659"/>
                  </a:lnTo>
                  <a:lnTo>
                    <a:pt x="151776" y="40377"/>
                  </a:lnTo>
                  <a:lnTo>
                    <a:pt x="190043" y="36445"/>
                  </a:lnTo>
                  <a:lnTo>
                    <a:pt x="232093" y="32665"/>
                  </a:lnTo>
                  <a:lnTo>
                    <a:pt x="277772" y="29044"/>
                  </a:lnTo>
                  <a:lnTo>
                    <a:pt x="326930" y="25592"/>
                  </a:lnTo>
                  <a:lnTo>
                    <a:pt x="379415" y="22318"/>
                  </a:lnTo>
                  <a:lnTo>
                    <a:pt x="435075" y="19230"/>
                  </a:lnTo>
                  <a:lnTo>
                    <a:pt x="493758" y="16339"/>
                  </a:lnTo>
                  <a:lnTo>
                    <a:pt x="555313" y="13652"/>
                  </a:lnTo>
                  <a:lnTo>
                    <a:pt x="619588" y="11178"/>
                  </a:lnTo>
                  <a:lnTo>
                    <a:pt x="686430" y="8927"/>
                  </a:lnTo>
                  <a:lnTo>
                    <a:pt x="755689" y="6908"/>
                  </a:lnTo>
                  <a:lnTo>
                    <a:pt x="827213" y="5128"/>
                  </a:lnTo>
                  <a:lnTo>
                    <a:pt x="900849" y="3598"/>
                  </a:lnTo>
                  <a:lnTo>
                    <a:pt x="976447" y="2327"/>
                  </a:lnTo>
                  <a:lnTo>
                    <a:pt x="1053854" y="1322"/>
                  </a:lnTo>
                  <a:lnTo>
                    <a:pt x="1132920" y="593"/>
                  </a:lnTo>
                  <a:lnTo>
                    <a:pt x="1213498" y="149"/>
                  </a:lnTo>
                  <a:lnTo>
                    <a:pt x="1295398" y="0"/>
                  </a:lnTo>
                  <a:lnTo>
                    <a:pt x="1377329" y="149"/>
                  </a:lnTo>
                  <a:lnTo>
                    <a:pt x="1457899" y="593"/>
                  </a:lnTo>
                  <a:lnTo>
                    <a:pt x="1536962" y="1322"/>
                  </a:lnTo>
                  <a:lnTo>
                    <a:pt x="1614367" y="2327"/>
                  </a:lnTo>
                  <a:lnTo>
                    <a:pt x="1689963" y="3599"/>
                  </a:lnTo>
                  <a:lnTo>
                    <a:pt x="1763598" y="5129"/>
                  </a:lnTo>
                  <a:lnTo>
                    <a:pt x="1835120" y="6908"/>
                  </a:lnTo>
                  <a:lnTo>
                    <a:pt x="1904378" y="8927"/>
                  </a:lnTo>
                  <a:lnTo>
                    <a:pt x="1971219" y="11178"/>
                  </a:lnTo>
                  <a:lnTo>
                    <a:pt x="2035492" y="13652"/>
                  </a:lnTo>
                  <a:lnTo>
                    <a:pt x="2097046" y="16339"/>
                  </a:lnTo>
                  <a:lnTo>
                    <a:pt x="2155728" y="19231"/>
                  </a:lnTo>
                  <a:lnTo>
                    <a:pt x="2211387" y="22318"/>
                  </a:lnTo>
                  <a:lnTo>
                    <a:pt x="2263871" y="25592"/>
                  </a:lnTo>
                  <a:lnTo>
                    <a:pt x="2313028" y="29044"/>
                  </a:lnTo>
                  <a:lnTo>
                    <a:pt x="2358707" y="32665"/>
                  </a:lnTo>
                  <a:lnTo>
                    <a:pt x="2400756" y="36446"/>
                  </a:lnTo>
                  <a:lnTo>
                    <a:pt x="2439023" y="40377"/>
                  </a:lnTo>
                  <a:lnTo>
                    <a:pt x="2503604" y="48659"/>
                  </a:lnTo>
                  <a:lnTo>
                    <a:pt x="2551236" y="57437"/>
                  </a:lnTo>
                  <a:lnTo>
                    <a:pt x="2588251" y="71380"/>
                  </a:lnTo>
                  <a:lnTo>
                    <a:pt x="2590799" y="76200"/>
                  </a:lnTo>
                  <a:lnTo>
                    <a:pt x="2588250" y="81018"/>
                  </a:lnTo>
                  <a:lnTo>
                    <a:pt x="2551235" y="94962"/>
                  </a:lnTo>
                  <a:lnTo>
                    <a:pt x="2503602" y="103740"/>
                  </a:lnTo>
                  <a:lnTo>
                    <a:pt x="2439021" y="112021"/>
                  </a:lnTo>
                  <a:lnTo>
                    <a:pt x="2400753" y="115953"/>
                  </a:lnTo>
                  <a:lnTo>
                    <a:pt x="2358704" y="119734"/>
                  </a:lnTo>
                  <a:lnTo>
                    <a:pt x="2313024" y="123355"/>
                  </a:lnTo>
                  <a:lnTo>
                    <a:pt x="2263866" y="126807"/>
                  </a:lnTo>
                  <a:lnTo>
                    <a:pt x="2211382" y="130081"/>
                  </a:lnTo>
                  <a:lnTo>
                    <a:pt x="2155722" y="133168"/>
                  </a:lnTo>
                  <a:lnTo>
                    <a:pt x="2097039" y="136060"/>
                  </a:lnTo>
                  <a:lnTo>
                    <a:pt x="2035484" y="138747"/>
                  </a:lnTo>
                  <a:lnTo>
                    <a:pt x="1971210" y="141220"/>
                  </a:lnTo>
                  <a:lnTo>
                    <a:pt x="1904367" y="143471"/>
                  </a:lnTo>
                  <a:lnTo>
                    <a:pt x="1835108" y="145491"/>
                  </a:lnTo>
                  <a:lnTo>
                    <a:pt x="1763585" y="147270"/>
                  </a:lnTo>
                  <a:lnTo>
                    <a:pt x="1689948" y="148800"/>
                  </a:lnTo>
                  <a:lnTo>
                    <a:pt x="1614351" y="150072"/>
                  </a:lnTo>
                  <a:lnTo>
                    <a:pt x="1536944" y="151077"/>
                  </a:lnTo>
                  <a:lnTo>
                    <a:pt x="1457878" y="151805"/>
                  </a:lnTo>
                  <a:lnTo>
                    <a:pt x="1377300" y="152249"/>
                  </a:lnTo>
                  <a:lnTo>
                    <a:pt x="1295400" y="152399"/>
                  </a:lnTo>
                  <a:close/>
                </a:path>
              </a:pathLst>
            </a:custGeom>
            <a:solidFill>
              <a:srgbClr val="66D0F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3" name="object 43"/>
          <p:cNvGrpSpPr/>
          <p:nvPr/>
        </p:nvGrpSpPr>
        <p:grpSpPr>
          <a:xfrm>
            <a:off x="1285875" y="2124075"/>
            <a:ext cx="476250" cy="3371850"/>
            <a:chOff x="1285875" y="2124075"/>
            <a:chExt cx="476250" cy="3371850"/>
          </a:xfrm>
        </p:grpSpPr>
        <p:sp>
          <p:nvSpPr>
            <p:cNvPr id="44" name="object 44"/>
            <p:cNvSpPr/>
            <p:nvPr/>
          </p:nvSpPr>
          <p:spPr>
            <a:xfrm>
              <a:off x="1295400" y="2133600"/>
              <a:ext cx="457200" cy="609600"/>
            </a:xfrm>
            <a:custGeom>
              <a:rect l="l" t="t" r="r" b="b"/>
              <a:pathLst>
                <a:path w="457200" h="609600">
                  <a:moveTo>
                    <a:pt x="228600" y="609600"/>
                  </a:moveTo>
                  <a:lnTo>
                    <a:pt x="0" y="381000"/>
                  </a:lnTo>
                  <a:lnTo>
                    <a:pt x="114300" y="381000"/>
                  </a:lnTo>
                  <a:lnTo>
                    <a:pt x="114300" y="0"/>
                  </a:lnTo>
                  <a:lnTo>
                    <a:pt x="342900" y="0"/>
                  </a:lnTo>
                  <a:lnTo>
                    <a:pt x="342900" y="381000"/>
                  </a:lnTo>
                  <a:lnTo>
                    <a:pt x="457200" y="381000"/>
                  </a:lnTo>
                  <a:lnTo>
                    <a:pt x="228600" y="609600"/>
                  </a:lnTo>
                  <a:close/>
                </a:path>
              </a:pathLst>
            </a:custGeom>
            <a:solidFill>
              <a:srgbClr val="DBD6C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1295400" y="2133600"/>
              <a:ext cx="457200" cy="609600"/>
            </a:xfrm>
            <a:custGeom>
              <a:rect l="l" t="t" r="r" b="b"/>
              <a:pathLst>
                <a:path w="457200" h="609600">
                  <a:moveTo>
                    <a:pt x="0" y="381000"/>
                  </a:moveTo>
                  <a:lnTo>
                    <a:pt x="114300" y="381000"/>
                  </a:lnTo>
                  <a:lnTo>
                    <a:pt x="114300" y="0"/>
                  </a:lnTo>
                  <a:lnTo>
                    <a:pt x="342900" y="0"/>
                  </a:lnTo>
                  <a:lnTo>
                    <a:pt x="342900" y="381000"/>
                  </a:lnTo>
                  <a:lnTo>
                    <a:pt x="457200" y="381000"/>
                  </a:lnTo>
                  <a:lnTo>
                    <a:pt x="228600" y="609600"/>
                  </a:lnTo>
                  <a:lnTo>
                    <a:pt x="0" y="381000"/>
                  </a:lnTo>
                  <a:close/>
                </a:path>
              </a:pathLst>
            </a:custGeom>
            <a:ln w="19050">
              <a:solidFill>
                <a:srgbClr val="86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295400" y="4495800"/>
              <a:ext cx="457200" cy="990600"/>
            </a:xfrm>
            <a:custGeom>
              <a:rect l="l" t="t" r="r" b="b"/>
              <a:pathLst>
                <a:path w="457200" h="990600">
                  <a:moveTo>
                    <a:pt x="228600" y="0"/>
                  </a:moveTo>
                  <a:lnTo>
                    <a:pt x="457200" y="228600"/>
                  </a:lnTo>
                  <a:lnTo>
                    <a:pt x="342900" y="228600"/>
                  </a:lnTo>
                  <a:lnTo>
                    <a:pt x="342900" y="990600"/>
                  </a:lnTo>
                  <a:lnTo>
                    <a:pt x="114300" y="990600"/>
                  </a:lnTo>
                  <a:lnTo>
                    <a:pt x="114300" y="228600"/>
                  </a:lnTo>
                  <a:lnTo>
                    <a:pt x="0" y="228600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00B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295400" y="4495800"/>
              <a:ext cx="457200" cy="990600"/>
            </a:xfrm>
            <a:custGeom>
              <a:rect l="l" t="t" r="r" b="b"/>
              <a:pathLst>
                <a:path w="457200" h="990600">
                  <a:moveTo>
                    <a:pt x="457200" y="228600"/>
                  </a:moveTo>
                  <a:lnTo>
                    <a:pt x="342900" y="228600"/>
                  </a:lnTo>
                  <a:lnTo>
                    <a:pt x="342900" y="990600"/>
                  </a:lnTo>
                  <a:lnTo>
                    <a:pt x="114300" y="990600"/>
                  </a:lnTo>
                  <a:lnTo>
                    <a:pt x="114300" y="228600"/>
                  </a:lnTo>
                  <a:lnTo>
                    <a:pt x="0" y="228600"/>
                  </a:lnTo>
                  <a:lnTo>
                    <a:pt x="228600" y="0"/>
                  </a:lnTo>
                  <a:lnTo>
                    <a:pt x="457200" y="228600"/>
                  </a:lnTo>
                  <a:close/>
                </a:path>
              </a:pathLst>
            </a:custGeom>
            <a:ln w="19050">
              <a:solidFill>
                <a:srgbClr val="86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609600" y="5638800"/>
            <a:ext cx="2228850" cy="396875"/>
          </a:xfrm>
          <a:prstGeom prst="rect">
            <a:avLst/>
          </a:prstGeom>
          <a:solidFill>
            <a:srgbClr val="00B0EF"/>
          </a:solidFill>
        </p:spPr>
        <p:txBody>
          <a:bodyPr vert="horz" wrap="square" lIns="0" tIns="5270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15"/>
              </a:spcBef>
            </a:pPr>
            <a:r>
              <a:rPr sz="1800" b="1" spc="-25">
                <a:latin typeface="黑体"/>
                <a:cs typeface="黑体"/>
              </a:rPr>
              <a:t>直接的近景性动</a:t>
            </a:r>
            <a:r>
              <a:rPr sz="1800" b="1" spc="-50">
                <a:latin typeface="黑体"/>
                <a:cs typeface="黑体"/>
              </a:rPr>
              <a:t>机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340" y="281140"/>
            <a:ext cx="866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5">
                <a:solidFill>
                  <a:srgbClr val="B80D0F"/>
                </a:solidFill>
                <a:latin typeface="宋体"/>
                <a:cs typeface="宋体"/>
              </a:rPr>
              <a:t>学习动机与学习效果：耶基斯——多德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7340" y="811831"/>
            <a:ext cx="690753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B80D0F"/>
                </a:solidFill>
                <a:latin typeface="宋体"/>
                <a:cs typeface="宋体"/>
              </a:rPr>
              <a:t>森定律（</a:t>
            </a:r>
            <a:r>
              <a:rPr sz="4000">
                <a:solidFill>
                  <a:srgbClr val="B80D0F"/>
                </a:solidFill>
                <a:latin typeface="Impact"/>
                <a:cs typeface="Impact"/>
              </a:rPr>
              <a:t>YERKES</a:t>
            </a:r>
            <a:r>
              <a:rPr sz="4000" spc="-20">
                <a:solidFill>
                  <a:srgbClr val="B80D0F"/>
                </a:solidFill>
                <a:latin typeface="Impact"/>
                <a:cs typeface="Impact"/>
              </a:rPr>
              <a:t> </a:t>
            </a:r>
            <a:r>
              <a:rPr sz="4000">
                <a:solidFill>
                  <a:srgbClr val="B80D0F"/>
                </a:solidFill>
                <a:latin typeface="Impact"/>
                <a:cs typeface="Impact"/>
              </a:rPr>
              <a:t>&amp;</a:t>
            </a:r>
            <a:r>
              <a:rPr sz="4000" spc="-15">
                <a:solidFill>
                  <a:srgbClr val="B80D0F"/>
                </a:solidFill>
                <a:latin typeface="Impact"/>
                <a:cs typeface="Impact"/>
              </a:rPr>
              <a:t> </a:t>
            </a:r>
            <a:r>
              <a:rPr sz="4000" spc="-10">
                <a:solidFill>
                  <a:srgbClr val="B80D0F"/>
                </a:solidFill>
                <a:latin typeface="Impact"/>
                <a:cs typeface="Impact"/>
              </a:rPr>
              <a:t>DODSON,1908)</a:t>
            </a:r>
            <a:endParaRPr sz="4000">
              <a:latin typeface="Impact"/>
              <a:cs typeface="Impac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82140" y="2482850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学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93340" y="2482850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高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97940" y="2599689"/>
            <a:ext cx="812800" cy="113792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600" spc="-25">
                <a:latin typeface="宋体"/>
                <a:cs typeface="宋体"/>
              </a:rPr>
              <a:t>容易</a:t>
            </a:r>
            <a:endParaRPr sz="1600">
              <a:latin typeface="宋体"/>
              <a:cs typeface="宋体"/>
            </a:endParaRPr>
          </a:p>
          <a:p>
            <a:pPr marL="596265" marR="5080">
              <a:lnSpc>
                <a:spcPct val="152100"/>
              </a:lnSpc>
            </a:pPr>
            <a:r>
              <a:rPr sz="1600" spc="-50">
                <a:latin typeface="宋体"/>
                <a:cs typeface="宋体"/>
              </a:rPr>
              <a:t>习效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97940" y="3839209"/>
            <a:ext cx="838200" cy="8839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0480" algn="r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率</a:t>
            </a:r>
            <a:endParaRPr sz="1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25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</a:pPr>
            <a:r>
              <a:rPr sz="1600" spc="-15">
                <a:latin typeface="宋体"/>
                <a:cs typeface="宋体"/>
              </a:rPr>
              <a:t>一般程度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78139" y="5195569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latin typeface="宋体"/>
                <a:cs typeface="宋体"/>
              </a:rPr>
              <a:t>困难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694940" y="5566409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低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202939" y="5937250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低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87739" y="5937250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高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34302" y="5784850"/>
            <a:ext cx="134048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baseline="2976">
                <a:solidFill>
                  <a:srgbClr val="5C0606"/>
                </a:solidFill>
                <a:latin typeface="微软雅黑"/>
                <a:cs typeface="微软雅黑"/>
              </a:rPr>
              <a:t>13</a:t>
            </a:r>
            <a:r>
              <a:rPr sz="4200" spc="-247" baseline="2976">
                <a:solidFill>
                  <a:srgbClr val="5C0606"/>
                </a:solidFill>
                <a:latin typeface="微软雅黑"/>
                <a:cs typeface="微软雅黑"/>
              </a:rPr>
              <a:t> </a:t>
            </a:r>
            <a:r>
              <a:rPr sz="1600" spc="-15">
                <a:latin typeface="宋体"/>
                <a:cs typeface="宋体"/>
              </a:rPr>
              <a:t>动机水平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824162" y="1600200"/>
            <a:ext cx="5405755" cy="4034154"/>
            <a:chOff x="2824162" y="1600200"/>
            <a:chExt cx="5405755" cy="4034154"/>
          </a:xfrm>
        </p:grpSpPr>
        <p:sp>
          <p:nvSpPr>
            <p:cNvPr id="14" name="object 14"/>
            <p:cNvSpPr/>
            <p:nvPr/>
          </p:nvSpPr>
          <p:spPr>
            <a:xfrm>
              <a:off x="2824162" y="1600199"/>
              <a:ext cx="5405755" cy="4034154"/>
            </a:xfrm>
            <a:custGeom>
              <a:rect l="l" t="t" r="r" b="b"/>
              <a:pathLst>
                <a:path w="5405755" h="4034154">
                  <a:moveTo>
                    <a:pt x="5405437" y="3962400"/>
                  </a:moveTo>
                  <a:lnTo>
                    <a:pt x="5376862" y="3948112"/>
                  </a:lnTo>
                  <a:lnTo>
                    <a:pt x="5262562" y="3890962"/>
                  </a:lnTo>
                  <a:lnTo>
                    <a:pt x="5262562" y="3948112"/>
                  </a:lnTo>
                  <a:lnTo>
                    <a:pt x="85725" y="3948112"/>
                  </a:lnTo>
                  <a:lnTo>
                    <a:pt x="85725" y="142875"/>
                  </a:lnTo>
                  <a:lnTo>
                    <a:pt x="142875" y="142875"/>
                  </a:lnTo>
                  <a:lnTo>
                    <a:pt x="71437" y="0"/>
                  </a:lnTo>
                  <a:lnTo>
                    <a:pt x="7137" y="128587"/>
                  </a:lnTo>
                  <a:lnTo>
                    <a:pt x="0" y="142875"/>
                  </a:lnTo>
                  <a:lnTo>
                    <a:pt x="57150" y="142875"/>
                  </a:lnTo>
                  <a:lnTo>
                    <a:pt x="57150" y="3962400"/>
                  </a:lnTo>
                  <a:lnTo>
                    <a:pt x="71437" y="3962400"/>
                  </a:lnTo>
                  <a:lnTo>
                    <a:pt x="71437" y="3976687"/>
                  </a:lnTo>
                  <a:lnTo>
                    <a:pt x="5262562" y="3976687"/>
                  </a:lnTo>
                  <a:lnTo>
                    <a:pt x="5262562" y="4033837"/>
                  </a:lnTo>
                  <a:lnTo>
                    <a:pt x="5376862" y="3976687"/>
                  </a:lnTo>
                  <a:lnTo>
                    <a:pt x="5405437" y="39624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048000" y="1957687"/>
              <a:ext cx="3810000" cy="3072130"/>
            </a:xfrm>
            <a:custGeom>
              <a:rect l="l" t="t" r="r" b="b"/>
              <a:pathLst>
                <a:path w="3810000" h="3072129">
                  <a:moveTo>
                    <a:pt x="304800" y="2385712"/>
                  </a:moveTo>
                  <a:lnTo>
                    <a:pt x="344743" y="2344899"/>
                  </a:lnTo>
                  <a:lnTo>
                    <a:pt x="384683" y="2304135"/>
                  </a:lnTo>
                  <a:lnTo>
                    <a:pt x="424619" y="2263471"/>
                  </a:lnTo>
                  <a:lnTo>
                    <a:pt x="464548" y="2222955"/>
                  </a:lnTo>
                  <a:lnTo>
                    <a:pt x="504467" y="2182637"/>
                  </a:lnTo>
                  <a:lnTo>
                    <a:pt x="544373" y="2142567"/>
                  </a:lnTo>
                  <a:lnTo>
                    <a:pt x="584266" y="2102795"/>
                  </a:lnTo>
                  <a:lnTo>
                    <a:pt x="624141" y="2063369"/>
                  </a:lnTo>
                  <a:lnTo>
                    <a:pt x="663997" y="2024339"/>
                  </a:lnTo>
                  <a:lnTo>
                    <a:pt x="703831" y="1985756"/>
                  </a:lnTo>
                  <a:lnTo>
                    <a:pt x="743641" y="1947668"/>
                  </a:lnTo>
                  <a:lnTo>
                    <a:pt x="783424" y="1910125"/>
                  </a:lnTo>
                  <a:lnTo>
                    <a:pt x="823178" y="1873176"/>
                  </a:lnTo>
                  <a:lnTo>
                    <a:pt x="862901" y="1836872"/>
                  </a:lnTo>
                  <a:lnTo>
                    <a:pt x="902589" y="1801262"/>
                  </a:lnTo>
                  <a:lnTo>
                    <a:pt x="942241" y="1766394"/>
                  </a:lnTo>
                  <a:lnTo>
                    <a:pt x="981855" y="1732319"/>
                  </a:lnTo>
                  <a:lnTo>
                    <a:pt x="1021427" y="1699087"/>
                  </a:lnTo>
                  <a:lnTo>
                    <a:pt x="1060956" y="1666747"/>
                  </a:lnTo>
                  <a:lnTo>
                    <a:pt x="1100438" y="1635348"/>
                  </a:lnTo>
                  <a:lnTo>
                    <a:pt x="1139872" y="1604940"/>
                  </a:lnTo>
                  <a:lnTo>
                    <a:pt x="1179256" y="1575572"/>
                  </a:lnTo>
                  <a:lnTo>
                    <a:pt x="1218585" y="1547294"/>
                  </a:lnTo>
                  <a:lnTo>
                    <a:pt x="1257859" y="1520157"/>
                  </a:lnTo>
                  <a:lnTo>
                    <a:pt x="1297075" y="1494208"/>
                  </a:lnTo>
                  <a:lnTo>
                    <a:pt x="1336231" y="1469498"/>
                  </a:lnTo>
                  <a:lnTo>
                    <a:pt x="1375323" y="1446076"/>
                  </a:lnTo>
                  <a:lnTo>
                    <a:pt x="1414350" y="1423992"/>
                  </a:lnTo>
                  <a:lnTo>
                    <a:pt x="1453309" y="1403295"/>
                  </a:lnTo>
                  <a:lnTo>
                    <a:pt x="1492197" y="1384036"/>
                  </a:lnTo>
                  <a:lnTo>
                    <a:pt x="1531013" y="1366262"/>
                  </a:lnTo>
                  <a:lnTo>
                    <a:pt x="1569754" y="1350025"/>
                  </a:lnTo>
                  <a:lnTo>
                    <a:pt x="1608417" y="1335373"/>
                  </a:lnTo>
                  <a:lnTo>
                    <a:pt x="1647001" y="1322356"/>
                  </a:lnTo>
                  <a:lnTo>
                    <a:pt x="1685501" y="1311024"/>
                  </a:lnTo>
                  <a:lnTo>
                    <a:pt x="1723917" y="1301427"/>
                  </a:lnTo>
                  <a:lnTo>
                    <a:pt x="1762246" y="1293612"/>
                  </a:lnTo>
                  <a:lnTo>
                    <a:pt x="1800485" y="1287632"/>
                  </a:lnTo>
                  <a:lnTo>
                    <a:pt x="1838632" y="1283533"/>
                  </a:lnTo>
                  <a:lnTo>
                    <a:pt x="1880373" y="1281944"/>
                  </a:lnTo>
                  <a:lnTo>
                    <a:pt x="1922990" y="1283859"/>
                  </a:lnTo>
                  <a:lnTo>
                    <a:pt x="1966396" y="1289097"/>
                  </a:lnTo>
                  <a:lnTo>
                    <a:pt x="2010504" y="1297477"/>
                  </a:lnTo>
                  <a:lnTo>
                    <a:pt x="2055229" y="1308817"/>
                  </a:lnTo>
                  <a:lnTo>
                    <a:pt x="2100484" y="1322938"/>
                  </a:lnTo>
                  <a:lnTo>
                    <a:pt x="2146183" y="1339656"/>
                  </a:lnTo>
                  <a:lnTo>
                    <a:pt x="2192239" y="1358793"/>
                  </a:lnTo>
                  <a:lnTo>
                    <a:pt x="2238567" y="1380166"/>
                  </a:lnTo>
                  <a:lnTo>
                    <a:pt x="2285079" y="1403593"/>
                  </a:lnTo>
                  <a:lnTo>
                    <a:pt x="2331690" y="1428896"/>
                  </a:lnTo>
                  <a:lnTo>
                    <a:pt x="2378314" y="1455891"/>
                  </a:lnTo>
                  <a:lnTo>
                    <a:pt x="2424863" y="1484398"/>
                  </a:lnTo>
                  <a:lnTo>
                    <a:pt x="2471252" y="1514236"/>
                  </a:lnTo>
                  <a:lnTo>
                    <a:pt x="2517395" y="1545223"/>
                  </a:lnTo>
                  <a:lnTo>
                    <a:pt x="2563204" y="1577179"/>
                  </a:lnTo>
                  <a:lnTo>
                    <a:pt x="2608595" y="1609923"/>
                  </a:lnTo>
                  <a:lnTo>
                    <a:pt x="2653480" y="1643272"/>
                  </a:lnTo>
                  <a:lnTo>
                    <a:pt x="2697774" y="1677048"/>
                  </a:lnTo>
                  <a:lnTo>
                    <a:pt x="2741389" y="1711067"/>
                  </a:lnTo>
                  <a:lnTo>
                    <a:pt x="2784240" y="1745149"/>
                  </a:lnTo>
                  <a:lnTo>
                    <a:pt x="2826240" y="1779113"/>
                  </a:lnTo>
                  <a:lnTo>
                    <a:pt x="2867303" y="1812778"/>
                  </a:lnTo>
                  <a:lnTo>
                    <a:pt x="2907344" y="1845962"/>
                  </a:lnTo>
                  <a:lnTo>
                    <a:pt x="2946274" y="1878485"/>
                  </a:lnTo>
                  <a:lnTo>
                    <a:pt x="2984009" y="1910166"/>
                  </a:lnTo>
                  <a:lnTo>
                    <a:pt x="3020461" y="1940822"/>
                  </a:lnTo>
                  <a:lnTo>
                    <a:pt x="3055546" y="1970274"/>
                  </a:lnTo>
                  <a:lnTo>
                    <a:pt x="3089175" y="1998340"/>
                  </a:lnTo>
                  <a:lnTo>
                    <a:pt x="3121263" y="2024839"/>
                  </a:lnTo>
                  <a:lnTo>
                    <a:pt x="3151725" y="2049590"/>
                  </a:lnTo>
                  <a:lnTo>
                    <a:pt x="3207419" y="2093123"/>
                  </a:lnTo>
                  <a:lnTo>
                    <a:pt x="3255570" y="2127490"/>
                  </a:lnTo>
                  <a:lnTo>
                    <a:pt x="3276600" y="2140784"/>
                  </a:lnTo>
                </a:path>
                <a:path w="3810000" h="3072129">
                  <a:moveTo>
                    <a:pt x="0" y="3071512"/>
                  </a:moveTo>
                  <a:lnTo>
                    <a:pt x="40389" y="3035716"/>
                  </a:lnTo>
                  <a:lnTo>
                    <a:pt x="80801" y="3000030"/>
                  </a:lnTo>
                  <a:lnTo>
                    <a:pt x="121256" y="2964564"/>
                  </a:lnTo>
                  <a:lnTo>
                    <a:pt x="161778" y="2929427"/>
                  </a:lnTo>
                  <a:lnTo>
                    <a:pt x="202387" y="2894728"/>
                  </a:lnTo>
                  <a:lnTo>
                    <a:pt x="243106" y="2860578"/>
                  </a:lnTo>
                  <a:lnTo>
                    <a:pt x="283956" y="2827087"/>
                  </a:lnTo>
                  <a:lnTo>
                    <a:pt x="324960" y="2794364"/>
                  </a:lnTo>
                  <a:lnTo>
                    <a:pt x="366140" y="2762518"/>
                  </a:lnTo>
                  <a:lnTo>
                    <a:pt x="407517" y="2731660"/>
                  </a:lnTo>
                  <a:lnTo>
                    <a:pt x="449114" y="2701899"/>
                  </a:lnTo>
                  <a:lnTo>
                    <a:pt x="490952" y="2673346"/>
                  </a:lnTo>
                  <a:lnTo>
                    <a:pt x="533053" y="2646109"/>
                  </a:lnTo>
                  <a:lnTo>
                    <a:pt x="575440" y="2620298"/>
                  </a:lnTo>
                  <a:lnTo>
                    <a:pt x="618134" y="2596024"/>
                  </a:lnTo>
                  <a:lnTo>
                    <a:pt x="661157" y="2573396"/>
                  </a:lnTo>
                  <a:lnTo>
                    <a:pt x="704531" y="2552523"/>
                  </a:lnTo>
                  <a:lnTo>
                    <a:pt x="748279" y="2533516"/>
                  </a:lnTo>
                  <a:lnTo>
                    <a:pt x="792421" y="2516484"/>
                  </a:lnTo>
                  <a:lnTo>
                    <a:pt x="836980" y="2501536"/>
                  </a:lnTo>
                  <a:lnTo>
                    <a:pt x="881979" y="2488783"/>
                  </a:lnTo>
                  <a:lnTo>
                    <a:pt x="927438" y="2478335"/>
                  </a:lnTo>
                  <a:lnTo>
                    <a:pt x="973380" y="2470300"/>
                  </a:lnTo>
                  <a:lnTo>
                    <a:pt x="1019826" y="2464789"/>
                  </a:lnTo>
                  <a:lnTo>
                    <a:pt x="1066800" y="2461912"/>
                  </a:lnTo>
                  <a:lnTo>
                    <a:pt x="1107729" y="2461606"/>
                  </a:lnTo>
                  <a:lnTo>
                    <a:pt x="1149051" y="2463268"/>
                  </a:lnTo>
                  <a:lnTo>
                    <a:pt x="1190754" y="2466828"/>
                  </a:lnTo>
                  <a:lnTo>
                    <a:pt x="1232822" y="2472216"/>
                  </a:lnTo>
                  <a:lnTo>
                    <a:pt x="1275241" y="2479362"/>
                  </a:lnTo>
                  <a:lnTo>
                    <a:pt x="1317998" y="2488194"/>
                  </a:lnTo>
                  <a:lnTo>
                    <a:pt x="1361078" y="2498644"/>
                  </a:lnTo>
                  <a:lnTo>
                    <a:pt x="1404468" y="2510640"/>
                  </a:lnTo>
                  <a:lnTo>
                    <a:pt x="1448153" y="2524112"/>
                  </a:lnTo>
                  <a:lnTo>
                    <a:pt x="1492119" y="2538990"/>
                  </a:lnTo>
                  <a:lnTo>
                    <a:pt x="1536352" y="2555204"/>
                  </a:lnTo>
                  <a:lnTo>
                    <a:pt x="1580838" y="2572683"/>
                  </a:lnTo>
                  <a:lnTo>
                    <a:pt x="1625563" y="2591357"/>
                  </a:lnTo>
                  <a:lnTo>
                    <a:pt x="1670513" y="2611157"/>
                  </a:lnTo>
                  <a:lnTo>
                    <a:pt x="1715674" y="2632010"/>
                  </a:lnTo>
                  <a:lnTo>
                    <a:pt x="1761032" y="2653848"/>
                  </a:lnTo>
                  <a:lnTo>
                    <a:pt x="1806573" y="2676599"/>
                  </a:lnTo>
                  <a:lnTo>
                    <a:pt x="1852282" y="2700195"/>
                  </a:lnTo>
                  <a:lnTo>
                    <a:pt x="1898146" y="2724563"/>
                  </a:lnTo>
                  <a:lnTo>
                    <a:pt x="1944151" y="2749634"/>
                  </a:lnTo>
                  <a:lnTo>
                    <a:pt x="1990282" y="2775338"/>
                  </a:lnTo>
                  <a:lnTo>
                    <a:pt x="2036526" y="2801605"/>
                  </a:lnTo>
                  <a:lnTo>
                    <a:pt x="2082868" y="2828364"/>
                  </a:lnTo>
                  <a:lnTo>
                    <a:pt x="2129294" y="2855544"/>
                  </a:lnTo>
                  <a:lnTo>
                    <a:pt x="2175791" y="2883076"/>
                  </a:lnTo>
                  <a:lnTo>
                    <a:pt x="2222344" y="2910889"/>
                  </a:lnTo>
                  <a:lnTo>
                    <a:pt x="2268939" y="2938913"/>
                  </a:lnTo>
                  <a:lnTo>
                    <a:pt x="2315562" y="2967077"/>
                  </a:lnTo>
                  <a:lnTo>
                    <a:pt x="2362200" y="2995312"/>
                  </a:lnTo>
                </a:path>
                <a:path w="3810000" h="3072129">
                  <a:moveTo>
                    <a:pt x="457200" y="1585612"/>
                  </a:moveTo>
                  <a:lnTo>
                    <a:pt x="501275" y="1546395"/>
                  </a:lnTo>
                  <a:lnTo>
                    <a:pt x="545341" y="1507200"/>
                  </a:lnTo>
                  <a:lnTo>
                    <a:pt x="589390" y="1468047"/>
                  </a:lnTo>
                  <a:lnTo>
                    <a:pt x="633413" y="1428960"/>
                  </a:lnTo>
                  <a:lnTo>
                    <a:pt x="677402" y="1389958"/>
                  </a:lnTo>
                  <a:lnTo>
                    <a:pt x="721348" y="1351064"/>
                  </a:lnTo>
                  <a:lnTo>
                    <a:pt x="765242" y="1312299"/>
                  </a:lnTo>
                  <a:lnTo>
                    <a:pt x="809076" y="1273686"/>
                  </a:lnTo>
                  <a:lnTo>
                    <a:pt x="852841" y="1235244"/>
                  </a:lnTo>
                  <a:lnTo>
                    <a:pt x="896528" y="1196997"/>
                  </a:lnTo>
                  <a:lnTo>
                    <a:pt x="940129" y="1158964"/>
                  </a:lnTo>
                  <a:lnTo>
                    <a:pt x="983636" y="1121169"/>
                  </a:lnTo>
                  <a:lnTo>
                    <a:pt x="1027039" y="1083632"/>
                  </a:lnTo>
                  <a:lnTo>
                    <a:pt x="1070329" y="1046376"/>
                  </a:lnTo>
                  <a:lnTo>
                    <a:pt x="1113500" y="1009420"/>
                  </a:lnTo>
                  <a:lnTo>
                    <a:pt x="1156541" y="972788"/>
                  </a:lnTo>
                  <a:lnTo>
                    <a:pt x="1199444" y="936501"/>
                  </a:lnTo>
                  <a:lnTo>
                    <a:pt x="1242201" y="900580"/>
                  </a:lnTo>
                  <a:lnTo>
                    <a:pt x="1284802" y="865046"/>
                  </a:lnTo>
                  <a:lnTo>
                    <a:pt x="1327240" y="829922"/>
                  </a:lnTo>
                  <a:lnTo>
                    <a:pt x="1369506" y="795229"/>
                  </a:lnTo>
                  <a:lnTo>
                    <a:pt x="1411590" y="760988"/>
                  </a:lnTo>
                  <a:lnTo>
                    <a:pt x="1453485" y="727221"/>
                  </a:lnTo>
                  <a:lnTo>
                    <a:pt x="1495182" y="693950"/>
                  </a:lnTo>
                  <a:lnTo>
                    <a:pt x="1536672" y="661195"/>
                  </a:lnTo>
                  <a:lnTo>
                    <a:pt x="1577947" y="628979"/>
                  </a:lnTo>
                  <a:lnTo>
                    <a:pt x="1618997" y="597323"/>
                  </a:lnTo>
                  <a:lnTo>
                    <a:pt x="1659815" y="566249"/>
                  </a:lnTo>
                  <a:lnTo>
                    <a:pt x="1700392" y="535778"/>
                  </a:lnTo>
                  <a:lnTo>
                    <a:pt x="1740719" y="505931"/>
                  </a:lnTo>
                  <a:lnTo>
                    <a:pt x="1780787" y="476731"/>
                  </a:lnTo>
                  <a:lnTo>
                    <a:pt x="1820588" y="448199"/>
                  </a:lnTo>
                  <a:lnTo>
                    <a:pt x="1860114" y="420355"/>
                  </a:lnTo>
                  <a:lnTo>
                    <a:pt x="1899355" y="393223"/>
                  </a:lnTo>
                  <a:lnTo>
                    <a:pt x="1938303" y="366823"/>
                  </a:lnTo>
                  <a:lnTo>
                    <a:pt x="1976950" y="341178"/>
                  </a:lnTo>
                  <a:lnTo>
                    <a:pt x="2015286" y="316307"/>
                  </a:lnTo>
                  <a:lnTo>
                    <a:pt x="2053304" y="292234"/>
                  </a:lnTo>
                  <a:lnTo>
                    <a:pt x="2090994" y="268979"/>
                  </a:lnTo>
                  <a:lnTo>
                    <a:pt x="2128348" y="246564"/>
                  </a:lnTo>
                  <a:lnTo>
                    <a:pt x="2165357" y="225012"/>
                  </a:lnTo>
                  <a:lnTo>
                    <a:pt x="2202014" y="204342"/>
                  </a:lnTo>
                  <a:lnTo>
                    <a:pt x="2238308" y="184577"/>
                  </a:lnTo>
                  <a:lnTo>
                    <a:pt x="2274232" y="165738"/>
                  </a:lnTo>
                  <a:lnTo>
                    <a:pt x="2309776" y="147847"/>
                  </a:lnTo>
                  <a:lnTo>
                    <a:pt x="2344933" y="130925"/>
                  </a:lnTo>
                  <a:lnTo>
                    <a:pt x="2379693" y="114995"/>
                  </a:lnTo>
                  <a:lnTo>
                    <a:pt x="2447991" y="86192"/>
                  </a:lnTo>
                  <a:lnTo>
                    <a:pt x="2514600" y="61612"/>
                  </a:lnTo>
                  <a:lnTo>
                    <a:pt x="2569852" y="44132"/>
                  </a:lnTo>
                  <a:lnTo>
                    <a:pt x="2623876" y="29721"/>
                  </a:lnTo>
                  <a:lnTo>
                    <a:pt x="2676715" y="18273"/>
                  </a:lnTo>
                  <a:lnTo>
                    <a:pt x="2728411" y="9683"/>
                  </a:lnTo>
                  <a:lnTo>
                    <a:pt x="2779006" y="3845"/>
                  </a:lnTo>
                  <a:lnTo>
                    <a:pt x="2828543" y="652"/>
                  </a:lnTo>
                  <a:lnTo>
                    <a:pt x="2877065" y="0"/>
                  </a:lnTo>
                  <a:lnTo>
                    <a:pt x="2924612" y="1781"/>
                  </a:lnTo>
                  <a:lnTo>
                    <a:pt x="2971228" y="5891"/>
                  </a:lnTo>
                  <a:lnTo>
                    <a:pt x="3016955" y="12223"/>
                  </a:lnTo>
                  <a:lnTo>
                    <a:pt x="3061835" y="20672"/>
                  </a:lnTo>
                  <a:lnTo>
                    <a:pt x="3105911" y="31132"/>
                  </a:lnTo>
                  <a:lnTo>
                    <a:pt x="3149226" y="43497"/>
                  </a:lnTo>
                  <a:lnTo>
                    <a:pt x="3191820" y="57661"/>
                  </a:lnTo>
                  <a:lnTo>
                    <a:pt x="3233737" y="73518"/>
                  </a:lnTo>
                  <a:lnTo>
                    <a:pt x="3275019" y="90963"/>
                  </a:lnTo>
                  <a:lnTo>
                    <a:pt x="3315708" y="109890"/>
                  </a:lnTo>
                  <a:lnTo>
                    <a:pt x="3355847" y="130192"/>
                  </a:lnTo>
                  <a:lnTo>
                    <a:pt x="3395479" y="151764"/>
                  </a:lnTo>
                  <a:lnTo>
                    <a:pt x="3434644" y="174501"/>
                  </a:lnTo>
                  <a:lnTo>
                    <a:pt x="3473386" y="198296"/>
                  </a:lnTo>
                  <a:lnTo>
                    <a:pt x="3511747" y="223043"/>
                  </a:lnTo>
                  <a:lnTo>
                    <a:pt x="3549769" y="248637"/>
                  </a:lnTo>
                  <a:lnTo>
                    <a:pt x="3587496" y="274972"/>
                  </a:lnTo>
                  <a:lnTo>
                    <a:pt x="3624968" y="301942"/>
                  </a:lnTo>
                  <a:lnTo>
                    <a:pt x="3662228" y="329441"/>
                  </a:lnTo>
                  <a:lnTo>
                    <a:pt x="3699319" y="357363"/>
                  </a:lnTo>
                  <a:lnTo>
                    <a:pt x="3736283" y="385603"/>
                  </a:lnTo>
                  <a:lnTo>
                    <a:pt x="3773162" y="414055"/>
                  </a:lnTo>
                  <a:lnTo>
                    <a:pt x="3810000" y="442612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4191000" y="4419600"/>
              <a:ext cx="0" cy="1066800"/>
            </a:xfrm>
            <a:custGeom>
              <a:rect l="l" t="t" r="r" b="b"/>
              <a:pathLst>
                <a:path h="1066800">
                  <a:moveTo>
                    <a:pt x="0" y="0"/>
                  </a:moveTo>
                  <a:lnTo>
                    <a:pt x="0" y="1066800"/>
                  </a:lnTo>
                </a:path>
              </a:pathLst>
            </a:custGeom>
            <a:ln w="3810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5029200" y="3276600"/>
              <a:ext cx="0" cy="2133600"/>
            </a:xfrm>
            <a:custGeom>
              <a:rect l="l" t="t" r="r" b="b"/>
              <a:pathLst>
                <a:path h="2133600">
                  <a:moveTo>
                    <a:pt x="0" y="0"/>
                  </a:moveTo>
                  <a:lnTo>
                    <a:pt x="0" y="2133600"/>
                  </a:lnTo>
                </a:path>
              </a:pathLst>
            </a:custGeom>
            <a:ln w="3810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 flipH="1">
              <a:off x="5943600" y="1981200"/>
              <a:ext cx="0" cy="3429000"/>
            </a:xfrm>
            <a:custGeom>
              <a:rect l="l" t="t" r="r" b="b"/>
              <a:pathLst>
                <a:path h="3429000">
                  <a:moveTo>
                    <a:pt x="0" y="0"/>
                  </a:moveTo>
                  <a:lnTo>
                    <a:pt x="0" y="3429000"/>
                  </a:lnTo>
                </a:path>
              </a:pathLst>
            </a:custGeom>
            <a:ln w="3810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9" name="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4953000"/>
            <a:ext cx="1905000" cy="1905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740" y="451938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>
                <a:solidFill>
                  <a:srgbClr val="B80D0F"/>
                </a:solidFill>
                <a:latin typeface="宋体"/>
                <a:cs typeface="宋体"/>
              </a:rPr>
              <a:t>2.</a:t>
            </a:r>
            <a:r>
              <a:rPr sz="4400" b="0" spc="-10">
                <a:solidFill>
                  <a:srgbClr val="B80D0F"/>
                </a:solidFill>
                <a:latin typeface="宋体"/>
                <a:cs typeface="宋体"/>
              </a:rPr>
              <a:t>归因与学习动机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737" y="3223779"/>
            <a:ext cx="7620000" cy="2995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Clr>
                <a:srgbClr val="B80D0F"/>
              </a:buClr>
              <a:buSzPct val="162500"/>
              <a:buFont typeface="Arial"/>
              <a:buChar char="•"/>
              <a:tabLst>
                <a:tab pos="241300"/>
              </a:tabLst>
            </a:pPr>
            <a:r>
              <a:rPr sz="2000" spc="-5">
                <a:latin typeface="宋体"/>
                <a:cs typeface="宋体"/>
              </a:rPr>
              <a:t>为什么面对挫折，有的学生屡败屡战，有的学生却一撅不振？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buClr>
                <a:srgbClr val="B80D0F"/>
              </a:buClr>
              <a:buFont typeface="Arial"/>
              <a:buChar char="•"/>
            </a:pPr>
            <a:endParaRPr sz="3400">
              <a:latin typeface="宋体"/>
              <a:cs typeface="宋体"/>
            </a:endParaRPr>
          </a:p>
          <a:p>
            <a:pPr marL="241300" indent="-228600">
              <a:lnSpc>
                <a:spcPct val="100000"/>
              </a:lnSpc>
              <a:buClr>
                <a:srgbClr val="B80D0F"/>
              </a:buClr>
              <a:buSzPct val="162500"/>
              <a:buFont typeface="Arial"/>
              <a:buChar char="•"/>
              <a:tabLst>
                <a:tab pos="241300"/>
              </a:tabLst>
            </a:pPr>
            <a:r>
              <a:rPr sz="2000" spc="-5">
                <a:latin typeface="宋体"/>
                <a:cs typeface="宋体"/>
              </a:rPr>
              <a:t>归因：指个体对自己的成功或失败所作的因果解释</a:t>
            </a:r>
            <a:endParaRPr sz="2000">
              <a:latin typeface="宋体"/>
              <a:cs typeface="宋体"/>
            </a:endParaRPr>
          </a:p>
          <a:p>
            <a:pPr marL="241300" indent="-228600">
              <a:lnSpc>
                <a:spcPct val="100000"/>
              </a:lnSpc>
              <a:spcBef>
                <a:spcPts val="1480"/>
              </a:spcBef>
              <a:buClr>
                <a:srgbClr val="B80D0F"/>
              </a:buClr>
              <a:buSzPct val="162500"/>
              <a:buFont typeface="Arial"/>
              <a:buChar char="•"/>
              <a:tabLst>
                <a:tab pos="241300"/>
              </a:tabLst>
            </a:pPr>
            <a:r>
              <a:rPr sz="2000" spc="-5">
                <a:latin typeface="宋体"/>
                <a:cs typeface="宋体"/>
              </a:rPr>
              <a:t>引导学生归因于努力、任务难度，避免把失败跟能力联系在一起。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3600">
              <a:latin typeface="宋体"/>
              <a:cs typeface="宋体"/>
            </a:endParaRPr>
          </a:p>
          <a:p>
            <a:pPr marL="713105" algn="ctr">
              <a:lnSpc>
                <a:spcPct val="100000"/>
              </a:lnSpc>
              <a:spcBef>
                <a:spcPts val="2375"/>
              </a:spcBef>
            </a:pPr>
            <a:r>
              <a:rPr sz="2800" spc="-25">
                <a:solidFill>
                  <a:srgbClr val="5C0606"/>
                </a:solidFill>
                <a:latin typeface="微软雅黑"/>
                <a:cs typeface="微软雅黑"/>
              </a:rPr>
              <a:t>14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3675" rIns="0" bIns="0" rtlCol="0">
            <a:spAutoFit/>
          </a:bodyPr>
          <a:lstStyle/>
          <a:p>
            <a:pPr marL="1055370">
              <a:lnSpc>
                <a:spcPct val="100000"/>
              </a:lnSpc>
              <a:spcBef>
                <a:spcPts val="100"/>
              </a:spcBef>
            </a:pPr>
            <a:r>
              <a:rPr sz="4000" b="0">
                <a:solidFill>
                  <a:srgbClr val="000000"/>
                </a:solidFill>
                <a:latin typeface="宋体"/>
                <a:cs typeface="宋体"/>
              </a:rPr>
              <a:t>韦纳的成败归因理论</a:t>
            </a:r>
            <a:r>
              <a:rPr sz="4000" b="0" spc="-10">
                <a:solidFill>
                  <a:srgbClr val="000000"/>
                </a:solidFill>
                <a:latin typeface="黑体"/>
                <a:cs typeface="黑体"/>
              </a:rPr>
              <a:t>(B.WEINER)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 flipH="1">
            <a:off x="8769350" y="1773237"/>
            <a:ext cx="0" cy="2686050"/>
          </a:xfrm>
          <a:custGeom>
            <a:rect l="l" t="t" r="r" b="b"/>
            <a:pathLst>
              <a:path h="2686050">
                <a:moveTo>
                  <a:pt x="0" y="0"/>
                </a:moveTo>
                <a:lnTo>
                  <a:pt x="0" y="792162"/>
                </a:lnTo>
              </a:path>
              <a:path h="2686050">
                <a:moveTo>
                  <a:pt x="0" y="792162"/>
                </a:moveTo>
                <a:lnTo>
                  <a:pt x="0" y="1655763"/>
                </a:lnTo>
              </a:path>
              <a:path h="2686050">
                <a:moveTo>
                  <a:pt x="0" y="1655763"/>
                </a:moveTo>
                <a:lnTo>
                  <a:pt x="0" y="2685987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25462" y="1758950"/>
          <a:ext cx="8258175" cy="26854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43200"/>
                <a:gridCol w="2743200"/>
                <a:gridCol w="2743200"/>
              </a:tblGrid>
              <a:tr h="7918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spc="-25">
                          <a:latin typeface="宋体"/>
                          <a:cs typeface="宋体"/>
                        </a:rPr>
                        <a:t>内部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spc="-25">
                          <a:latin typeface="宋体"/>
                          <a:cs typeface="宋体"/>
                        </a:rPr>
                        <a:t>外部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636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spc="-25">
                          <a:latin typeface="宋体"/>
                          <a:cs typeface="宋体"/>
                        </a:rPr>
                        <a:t>稳定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能力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难度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2996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spc="-20">
                          <a:latin typeface="宋体"/>
                          <a:cs typeface="宋体"/>
                        </a:rPr>
                        <a:t>不稳定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努力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latin typeface="Microsoft JhengHei"/>
                          <a:cs typeface="Microsoft JhengHei"/>
                        </a:rPr>
                        <a:t>运气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7773416" y="6232680"/>
            <a:ext cx="4425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5C0606"/>
                </a:solidFill>
                <a:latin typeface="微软雅黑"/>
                <a:cs typeface="微软雅黑"/>
              </a:rPr>
              <a:t>15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57200" y="274638"/>
            <a:ext cx="3657600" cy="944880"/>
          </a:xfrm>
          <a:custGeom>
            <a:rect l="l" t="t" r="r" b="b"/>
            <a:pathLst>
              <a:path w="3657600" h="944880">
                <a:moveTo>
                  <a:pt x="3657600" y="944561"/>
                </a:moveTo>
                <a:lnTo>
                  <a:pt x="0" y="944561"/>
                </a:lnTo>
                <a:lnTo>
                  <a:pt x="0" y="0"/>
                </a:lnTo>
                <a:lnTo>
                  <a:pt x="3657600" y="0"/>
                </a:lnTo>
                <a:lnTo>
                  <a:pt x="3657600" y="944561"/>
                </a:lnTo>
                <a:close/>
              </a:path>
            </a:pathLst>
          </a:custGeom>
          <a:solidFill>
            <a:srgbClr val="EDEAE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5939" y="154933"/>
            <a:ext cx="307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10">
                <a:solidFill>
                  <a:srgbClr val="B80D0F"/>
                </a:solidFill>
                <a:latin typeface="Microsoft JhengHei"/>
                <a:cs typeface="Microsoft JhengHei"/>
              </a:rPr>
              <a:t>积极的归因模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891124"/>
            <a:ext cx="398271" cy="39827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10539" y="768696"/>
            <a:ext cx="11099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6000" spc="-2197" baseline="6944">
                <a:solidFill>
                  <a:srgbClr val="B80D0F"/>
                </a:solidFill>
                <a:latin typeface="MS Gothic"/>
                <a:cs typeface="MS Gothic"/>
              </a:rPr>
              <a:t>式</a:t>
            </a:r>
            <a:r>
              <a:rPr sz="2800" b="1" spc="-35">
                <a:latin typeface="MS Gothic"/>
                <a:cs typeface="MS Gothic"/>
              </a:rPr>
              <a:t>成</a:t>
            </a:r>
            <a:r>
              <a:rPr sz="2800" b="1" spc="-50">
                <a:latin typeface="MS Gothic"/>
                <a:cs typeface="MS Gothic"/>
              </a:rPr>
              <a:t>功</a:t>
            </a:r>
            <a:endParaRPr sz="2800">
              <a:latin typeface="MS Gothic"/>
              <a:cs typeface="MS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02811" y="921096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35">
                <a:latin typeface="MS Gothic"/>
                <a:cs typeface="MS Gothic"/>
              </a:rPr>
              <a:t>能力和努</a:t>
            </a:r>
            <a:r>
              <a:rPr sz="2800" b="1" spc="-60">
                <a:latin typeface="MS Gothic"/>
                <a:cs typeface="MS Gothic"/>
              </a:rPr>
              <a:t>力</a:t>
            </a:r>
            <a:endParaRPr sz="2800">
              <a:latin typeface="MS Gothic"/>
              <a:cs typeface="MS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44739" y="793080"/>
            <a:ext cx="1084580" cy="1135380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715645">
              <a:lnSpc>
                <a:spcPct val="100000"/>
              </a:lnSpc>
              <a:spcBef>
                <a:spcPts val="1105"/>
              </a:spcBef>
            </a:pPr>
            <a:r>
              <a:rPr sz="2800" b="1" spc="-15">
                <a:latin typeface="MS Gothic"/>
                <a:cs typeface="MS Gothic"/>
              </a:rPr>
              <a:t>自</a:t>
            </a:r>
            <a:endParaRPr sz="280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2800" b="1" spc="-25">
                <a:latin typeface="Microsoft JhengHei"/>
                <a:cs typeface="Microsoft JhengHei"/>
              </a:rPr>
              <a:t>趋向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8340" y="1347815"/>
            <a:ext cx="3937000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800" b="1" spc="-35">
                <a:latin typeface="MS Gothic"/>
                <a:cs typeface="MS Gothic"/>
              </a:rPr>
              <a:t>尊、自豪，增</a:t>
            </a:r>
            <a:r>
              <a:rPr sz="2800" b="1" spc="-10">
                <a:latin typeface="Microsoft JhengHei"/>
                <a:cs typeface="Microsoft JhengHei"/>
              </a:rPr>
              <a:t>强成功期望</a:t>
            </a:r>
            <a:r>
              <a:rPr sz="2800" b="1" spc="-35">
                <a:latin typeface="MS Gothic"/>
                <a:cs typeface="MS Gothic"/>
              </a:rPr>
              <a:t>成就任</a:t>
            </a:r>
            <a:r>
              <a:rPr sz="2800" b="1" spc="-50">
                <a:latin typeface="Microsoft JhengHei"/>
                <a:cs typeface="Microsoft JhengHei"/>
              </a:rPr>
              <a:t>务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2682332"/>
            <a:ext cx="398271" cy="398271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858012" y="2712304"/>
            <a:ext cx="4826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90265"/>
              </a:tabLst>
            </a:pPr>
            <a:r>
              <a:rPr sz="2800" b="1" spc="-35">
                <a:latin typeface="MS Gothic"/>
                <a:cs typeface="MS Gothic"/>
              </a:rPr>
              <a:t>失</a:t>
            </a:r>
            <a:r>
              <a:rPr sz="2800" b="1" spc="-50">
                <a:latin typeface="Microsoft JhengHei"/>
                <a:cs typeface="Microsoft JhengHei"/>
              </a:rPr>
              <a:t>败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 spc="-35">
                <a:latin typeface="MS Gothic"/>
                <a:cs typeface="MS Gothic"/>
              </a:rPr>
              <a:t>缺少努</a:t>
            </a:r>
            <a:r>
              <a:rPr sz="2800" b="1" spc="-50">
                <a:latin typeface="MS Gothic"/>
                <a:cs typeface="MS Gothic"/>
              </a:rPr>
              <a:t>力</a:t>
            </a:r>
            <a:endParaRPr sz="2800">
              <a:latin typeface="MS Gothic"/>
              <a:cs typeface="MS Gothic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88340" y="3267040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35">
                <a:latin typeface="MS Gothic"/>
                <a:cs typeface="MS Gothic"/>
              </a:rPr>
              <a:t>内疚，</a:t>
            </a:r>
            <a:r>
              <a:rPr sz="2800" b="1" spc="-10">
                <a:latin typeface="Microsoft JhengHei"/>
                <a:cs typeface="Microsoft JhengHei"/>
              </a:rPr>
              <a:t>维持较高的成就期望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978139" y="3267040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latin typeface="MS Gothic"/>
                <a:cs typeface="MS Gothic"/>
              </a:rPr>
              <a:t>增</a:t>
            </a:r>
            <a:endParaRPr sz="2800">
              <a:latin typeface="MS Gothic"/>
              <a:cs typeface="MS Gothic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88740" y="3821776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任务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1040" y="3807562"/>
            <a:ext cx="3200400" cy="47307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10"/>
              </a:spcBef>
            </a:pPr>
            <a:r>
              <a:rPr sz="2800" b="1" spc="-10">
                <a:latin typeface="Microsoft JhengHei"/>
                <a:cs typeface="Microsoft JhengHei"/>
              </a:rPr>
              <a:t>强坚持性，趋向成就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676400" y="16383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724400" y="17145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895600" y="21717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648200" y="28575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752600" y="27813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971800" y="33909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457200" y="3581400"/>
            <a:ext cx="3429000" cy="83820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15875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250"/>
              </a:spcBef>
            </a:pPr>
            <a:r>
              <a:rPr sz="3600" b="1" spc="-45">
                <a:solidFill>
                  <a:srgbClr val="424242"/>
                </a:solidFill>
                <a:latin typeface="MS Gothic"/>
                <a:cs typeface="MS Gothic"/>
              </a:rPr>
              <a:t>消极的</a:t>
            </a:r>
            <a:r>
              <a:rPr sz="3600" b="1" spc="-15">
                <a:solidFill>
                  <a:srgbClr val="424242"/>
                </a:solidFill>
                <a:latin typeface="Microsoft JhengHei"/>
                <a:cs typeface="Microsoft JhengHei"/>
              </a:rPr>
              <a:t>归因模式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22" name="object 22"/>
          <p:cNvPicPr/>
          <p:nvPr/>
        </p:nvPicPr>
        <p:blipFill>
          <a:blip r:embed="rId2"/>
          <a:stretch>
            <a:fillRect/>
          </a:stretch>
        </p:blipFill>
        <p:spPr>
          <a:xfrm>
            <a:off x="396240" y="4757004"/>
            <a:ext cx="248920" cy="248920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2"/>
          <a:stretch>
            <a:fillRect/>
          </a:stretch>
        </p:blipFill>
        <p:spPr>
          <a:xfrm>
            <a:off x="396240" y="6421212"/>
            <a:ext cx="248920" cy="248920"/>
          </a:xfrm>
          <a:prstGeom prst="rect">
            <a:avLst/>
          </a:prstGeom>
        </p:spPr>
      </p:pic>
      <p:graphicFrame>
        <p:nvGraphicFramePr>
          <p:cNvPr id="24" name="object 24"/>
          <p:cNvGraphicFramePr>
            <a:graphicFrameLocks noGrp="1"/>
          </p:cNvGraphicFramePr>
          <p:nvPr/>
        </p:nvGraphicFramePr>
        <p:xfrm>
          <a:off x="166370" y="4623411"/>
          <a:ext cx="8636000" cy="21367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87930"/>
                <a:gridCol w="1870074"/>
                <a:gridCol w="4278630"/>
              </a:tblGrid>
              <a:tr h="513715">
                <a:tc>
                  <a:txBody>
                    <a:bodyPr vert="horz" wrap="square"/>
                    <a:lstStyle/>
                    <a:p>
                      <a:pPr marL="47879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2800" b="1" spc="-35">
                          <a:latin typeface="MS Gothic"/>
                          <a:cs typeface="MS Gothic"/>
                        </a:rPr>
                        <a:t>成</a:t>
                      </a:r>
                      <a:r>
                        <a:rPr sz="2800" b="1" spc="-50">
                          <a:latin typeface="MS Gothic"/>
                          <a:cs typeface="MS Gothic"/>
                        </a:rPr>
                        <a:t>功</a:t>
                      </a:r>
                      <a:endParaRPr sz="2800">
                        <a:latin typeface="MS Gothic"/>
                        <a:cs typeface="MS Gothic"/>
                      </a:endParaRPr>
                    </a:p>
                  </a:txBody>
                  <a:tcPr marL="0" marR="0" marT="26670" marB="0"/>
                </a:tc>
                <a:tc>
                  <a:txBody>
                    <a:bodyPr vert="horz" wrap="square"/>
                    <a:lstStyle/>
                    <a:p>
                      <a:pPr marL="65722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2800" b="1" spc="-35">
                          <a:latin typeface="MS Gothic"/>
                          <a:cs typeface="MS Gothic"/>
                        </a:rPr>
                        <a:t>运</a:t>
                      </a:r>
                      <a:r>
                        <a:rPr sz="2800" b="1" spc="-50">
                          <a:latin typeface="MS Gothic"/>
                          <a:cs typeface="MS Gothic"/>
                        </a:rPr>
                        <a:t>气</a:t>
                      </a:r>
                      <a:endParaRPr sz="2800">
                        <a:latin typeface="MS Gothic"/>
                        <a:cs typeface="MS Gothic"/>
                      </a:endParaRPr>
                    </a:p>
                  </a:txBody>
                  <a:tcPr marL="0" marR="0" marT="26670" marB="0"/>
                </a:tc>
                <a:tc>
                  <a:txBody>
                    <a:bodyPr vert="horz" wrap="square"/>
                    <a:lstStyle/>
                    <a:p>
                      <a:pPr marL="409575" algn="ct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2800" b="1" spc="-35">
                          <a:latin typeface="MS Gothic"/>
                          <a:cs typeface="MS Gothic"/>
                        </a:rPr>
                        <a:t>不在乎，很少增</a:t>
                      </a:r>
                      <a:r>
                        <a:rPr sz="2800" b="1" spc="-50">
                          <a:latin typeface="Microsoft JhengHei"/>
                          <a:cs typeface="Microsoft JhengHei"/>
                        </a:rPr>
                        <a:t>强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26670" marB="0"/>
                </a:tc>
              </a:tr>
              <a:tr h="567690">
                <a:tc>
                  <a:txBody>
                    <a:bodyPr vert="horz" wrap="square"/>
                    <a:lstStyle/>
                    <a:p>
                      <a:pPr marL="229870">
                        <a:lnSpc>
                          <a:spcPct val="100000"/>
                        </a:lnSpc>
                        <a:spcBef>
                          <a:spcPts val="530"/>
                        </a:spcBef>
                      </a:pPr>
                      <a:r>
                        <a:rPr sz="2800" b="1" spc="-10">
                          <a:latin typeface="Microsoft JhengHei"/>
                          <a:cs typeface="Microsoft JhengHei"/>
                        </a:rPr>
                        <a:t>对成功的期望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673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94665">
                        <a:lnSpc>
                          <a:spcPct val="100000"/>
                        </a:lnSpc>
                        <a:spcBef>
                          <a:spcPts val="530"/>
                        </a:spcBef>
                      </a:pPr>
                      <a:r>
                        <a:rPr sz="2800" b="1" spc="-35">
                          <a:latin typeface="MS Gothic"/>
                          <a:cs typeface="MS Gothic"/>
                        </a:rPr>
                        <a:t>缺乏</a:t>
                      </a:r>
                      <a:r>
                        <a:rPr sz="2800" b="1" spc="-10">
                          <a:latin typeface="Microsoft JhengHei"/>
                          <a:cs typeface="Microsoft JhengHei"/>
                        </a:rPr>
                        <a:t>趋向成就任务的倾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67310" marB="0"/>
                </a:tc>
              </a:tr>
              <a:tr h="1055370">
                <a:tc>
                  <a:txBody>
                    <a:bodyPr vert="horz" wrap="square"/>
                    <a:lstStyle/>
                    <a:p>
                      <a:pPr marL="229870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2800" b="1">
                          <a:latin typeface="MS Gothic"/>
                          <a:cs typeface="MS Gothic"/>
                        </a:rPr>
                        <a:t>向</a:t>
                      </a:r>
                      <a:endParaRPr sz="2800">
                        <a:latin typeface="MS Gothic"/>
                        <a:cs typeface="MS Gothic"/>
                      </a:endParaRPr>
                    </a:p>
                    <a:p>
                      <a:pPr marL="478790">
                        <a:lnSpc>
                          <a:spcPct val="100000"/>
                        </a:lnSpc>
                        <a:spcBef>
                          <a:spcPts val="1005"/>
                        </a:spcBef>
                      </a:pPr>
                      <a:r>
                        <a:rPr sz="2800" b="1" spc="-35">
                          <a:latin typeface="MS Gothic"/>
                          <a:cs typeface="MS Gothic"/>
                        </a:rPr>
                        <a:t>失</a:t>
                      </a:r>
                      <a:r>
                        <a:rPr sz="2800" b="1" spc="-50">
                          <a:latin typeface="Microsoft JhengHei"/>
                          <a:cs typeface="Microsoft JhengHei"/>
                        </a:rPr>
                        <a:t>败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46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4150">
                        <a:latin typeface="Times New Roman"/>
                        <a:cs typeface="Times New Roman"/>
                      </a:endParaRPr>
                    </a:p>
                    <a:p>
                      <a:pPr marL="123825">
                        <a:lnSpc>
                          <a:spcPct val="100000"/>
                        </a:lnSpc>
                      </a:pPr>
                      <a:r>
                        <a:rPr sz="2800" b="1" spc="-35">
                          <a:latin typeface="MS Gothic"/>
                          <a:cs typeface="MS Gothic"/>
                        </a:rPr>
                        <a:t>缺乏能</a:t>
                      </a:r>
                      <a:r>
                        <a:rPr sz="2800" b="1" spc="-50">
                          <a:latin typeface="MS Gothic"/>
                          <a:cs typeface="MS Gothic"/>
                        </a:rPr>
                        <a:t>力</a:t>
                      </a:r>
                      <a:endParaRPr sz="2800">
                        <a:latin typeface="MS Gothic"/>
                        <a:cs typeface="MS Gothic"/>
                      </a:endParaRPr>
                    </a:p>
                  </a:txBody>
                  <a:tcPr marL="0" marR="0" marT="3175" marB="0"/>
                </a:tc>
                <a:tc>
                  <a:txBody>
                    <a:bodyPr vert="horz" wrap="square"/>
                    <a:lstStyle/>
                    <a:p>
                      <a:pPr marL="322580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2800" spc="-25">
                          <a:solidFill>
                            <a:srgbClr val="5C0606"/>
                          </a:solidFill>
                          <a:latin typeface="微软雅黑"/>
                          <a:cs typeface="微软雅黑"/>
                        </a:rPr>
                        <a:t>16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  <a:p>
                      <a:pPr marL="1454785">
                        <a:lnSpc>
                          <a:spcPct val="100000"/>
                        </a:lnSpc>
                        <a:spcBef>
                          <a:spcPts val="850"/>
                        </a:spcBef>
                      </a:pPr>
                      <a:r>
                        <a:rPr sz="2800" b="1" spc="-35">
                          <a:latin typeface="MS Gothic"/>
                          <a:cs typeface="MS Gothic"/>
                        </a:rPr>
                        <a:t>羞愧、无能感</a:t>
                      </a:r>
                      <a:r>
                        <a:rPr sz="2800" b="1" spc="-50">
                          <a:latin typeface="MS Gothic"/>
                          <a:cs typeface="MS Gothic"/>
                        </a:rPr>
                        <a:t>、</a:t>
                      </a:r>
                      <a:endParaRPr sz="2800">
                        <a:latin typeface="MS Gothic"/>
                        <a:cs typeface="MS Gothic"/>
                      </a:endParaRPr>
                    </a:p>
                  </a:txBody>
                  <a:tcPr marL="0" marR="0" marT="74295" marB="0"/>
                </a:tc>
              </a:tr>
            </a:tbl>
          </a:graphicData>
        </a:graphic>
      </p:graphicFrame>
      <p:sp>
        <p:nvSpPr>
          <p:cNvPr id="25" name="object 25"/>
          <p:cNvSpPr/>
          <p:nvPr/>
        </p:nvSpPr>
        <p:spPr>
          <a:xfrm>
            <a:off x="3429000" y="58293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371600" y="4762500"/>
            <a:ext cx="838200" cy="76200"/>
          </a:xfrm>
          <a:custGeom>
            <a:rect l="l" t="t" r="r" b="b"/>
            <a:pathLst>
              <a:path w="838200" h="76200">
                <a:moveTo>
                  <a:pt x="761999" y="76200"/>
                </a:moveTo>
                <a:lnTo>
                  <a:pt x="761999" y="0"/>
                </a:lnTo>
                <a:lnTo>
                  <a:pt x="825499" y="31749"/>
                </a:lnTo>
                <a:lnTo>
                  <a:pt x="803911" y="31749"/>
                </a:lnTo>
                <a:lnTo>
                  <a:pt x="803911" y="44450"/>
                </a:lnTo>
                <a:lnTo>
                  <a:pt x="825499" y="44450"/>
                </a:lnTo>
                <a:lnTo>
                  <a:pt x="761999" y="76200"/>
                </a:lnTo>
                <a:close/>
              </a:path>
              <a:path w="838200" h="76200">
                <a:moveTo>
                  <a:pt x="761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761999" y="31749"/>
                </a:lnTo>
                <a:lnTo>
                  <a:pt x="761999" y="44450"/>
                </a:lnTo>
                <a:close/>
              </a:path>
              <a:path w="838200" h="76200">
                <a:moveTo>
                  <a:pt x="825499" y="44450"/>
                </a:moveTo>
                <a:lnTo>
                  <a:pt x="803911" y="44450"/>
                </a:lnTo>
                <a:lnTo>
                  <a:pt x="803911" y="31749"/>
                </a:lnTo>
                <a:lnTo>
                  <a:pt x="825499" y="31749"/>
                </a:lnTo>
                <a:lnTo>
                  <a:pt x="838200" y="38100"/>
                </a:lnTo>
                <a:lnTo>
                  <a:pt x="825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819383" y="4778167"/>
            <a:ext cx="612775" cy="48260"/>
          </a:xfrm>
          <a:custGeom>
            <a:rect l="l" t="t" r="r" b="b"/>
            <a:pathLst>
              <a:path w="612775" h="48260">
                <a:moveTo>
                  <a:pt x="601871" y="30345"/>
                </a:moveTo>
                <a:lnTo>
                  <a:pt x="600152" y="30345"/>
                </a:lnTo>
                <a:lnTo>
                  <a:pt x="600185" y="17645"/>
                </a:lnTo>
                <a:lnTo>
                  <a:pt x="576694" y="17584"/>
                </a:lnTo>
                <a:lnTo>
                  <a:pt x="565394" y="10953"/>
                </a:lnTo>
                <a:lnTo>
                  <a:pt x="564381" y="7062"/>
                </a:lnTo>
                <a:lnTo>
                  <a:pt x="567932" y="1013"/>
                </a:lnTo>
                <a:lnTo>
                  <a:pt x="571822" y="0"/>
                </a:lnTo>
                <a:lnTo>
                  <a:pt x="612766" y="24028"/>
                </a:lnTo>
                <a:lnTo>
                  <a:pt x="601871" y="30345"/>
                </a:lnTo>
                <a:close/>
              </a:path>
              <a:path w="612775" h="48260">
                <a:moveTo>
                  <a:pt x="576659" y="30284"/>
                </a:moveTo>
                <a:lnTo>
                  <a:pt x="0" y="28782"/>
                </a:lnTo>
                <a:lnTo>
                  <a:pt x="33" y="16082"/>
                </a:lnTo>
                <a:lnTo>
                  <a:pt x="576694" y="17584"/>
                </a:lnTo>
                <a:lnTo>
                  <a:pt x="587562" y="23962"/>
                </a:lnTo>
                <a:lnTo>
                  <a:pt x="576659" y="30284"/>
                </a:lnTo>
                <a:close/>
              </a:path>
              <a:path w="612775" h="48260">
                <a:moveTo>
                  <a:pt x="587562" y="23962"/>
                </a:moveTo>
                <a:lnTo>
                  <a:pt x="576694" y="17584"/>
                </a:lnTo>
                <a:lnTo>
                  <a:pt x="600185" y="17645"/>
                </a:lnTo>
                <a:lnTo>
                  <a:pt x="600183" y="18501"/>
                </a:lnTo>
                <a:lnTo>
                  <a:pt x="596979" y="18501"/>
                </a:lnTo>
                <a:lnTo>
                  <a:pt x="587562" y="23962"/>
                </a:lnTo>
                <a:close/>
              </a:path>
              <a:path w="612775" h="48260">
                <a:moveTo>
                  <a:pt x="596950" y="29471"/>
                </a:moveTo>
                <a:lnTo>
                  <a:pt x="587562" y="23962"/>
                </a:lnTo>
                <a:lnTo>
                  <a:pt x="596979" y="18501"/>
                </a:lnTo>
                <a:lnTo>
                  <a:pt x="596950" y="29471"/>
                </a:lnTo>
                <a:close/>
              </a:path>
              <a:path w="612775" h="48260">
                <a:moveTo>
                  <a:pt x="600155" y="29471"/>
                </a:moveTo>
                <a:lnTo>
                  <a:pt x="596950" y="29471"/>
                </a:lnTo>
                <a:lnTo>
                  <a:pt x="596979" y="18501"/>
                </a:lnTo>
                <a:lnTo>
                  <a:pt x="600183" y="18501"/>
                </a:lnTo>
                <a:lnTo>
                  <a:pt x="600155" y="29471"/>
                </a:lnTo>
                <a:close/>
              </a:path>
              <a:path w="612775" h="48260">
                <a:moveTo>
                  <a:pt x="600152" y="30345"/>
                </a:moveTo>
                <a:lnTo>
                  <a:pt x="576659" y="30284"/>
                </a:lnTo>
                <a:lnTo>
                  <a:pt x="587562" y="23962"/>
                </a:lnTo>
                <a:lnTo>
                  <a:pt x="596950" y="29471"/>
                </a:lnTo>
                <a:lnTo>
                  <a:pt x="600155" y="29471"/>
                </a:lnTo>
                <a:lnTo>
                  <a:pt x="600152" y="30345"/>
                </a:lnTo>
                <a:close/>
              </a:path>
              <a:path w="612775" h="48260">
                <a:moveTo>
                  <a:pt x="571697" y="47841"/>
                </a:moveTo>
                <a:lnTo>
                  <a:pt x="567811" y="46808"/>
                </a:lnTo>
                <a:lnTo>
                  <a:pt x="564293" y="40740"/>
                </a:lnTo>
                <a:lnTo>
                  <a:pt x="565326" y="36855"/>
                </a:lnTo>
                <a:lnTo>
                  <a:pt x="576659" y="30284"/>
                </a:lnTo>
                <a:lnTo>
                  <a:pt x="601871" y="30345"/>
                </a:lnTo>
                <a:lnTo>
                  <a:pt x="571697" y="478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990586" y="5387787"/>
            <a:ext cx="765175" cy="48260"/>
          </a:xfrm>
          <a:custGeom>
            <a:rect l="l" t="t" r="r" b="b"/>
            <a:pathLst>
              <a:path w="765175" h="48260">
                <a:moveTo>
                  <a:pt x="754270" y="30330"/>
                </a:moveTo>
                <a:lnTo>
                  <a:pt x="752552" y="30330"/>
                </a:lnTo>
                <a:lnTo>
                  <a:pt x="752578" y="17630"/>
                </a:lnTo>
                <a:lnTo>
                  <a:pt x="729087" y="17581"/>
                </a:lnTo>
                <a:lnTo>
                  <a:pt x="717784" y="10956"/>
                </a:lnTo>
                <a:lnTo>
                  <a:pt x="716769" y="7066"/>
                </a:lnTo>
                <a:lnTo>
                  <a:pt x="720316" y="1015"/>
                </a:lnTo>
                <a:lnTo>
                  <a:pt x="724206" y="0"/>
                </a:lnTo>
                <a:lnTo>
                  <a:pt x="765163" y="24006"/>
                </a:lnTo>
                <a:lnTo>
                  <a:pt x="754270" y="30330"/>
                </a:lnTo>
                <a:close/>
              </a:path>
              <a:path w="765175" h="48260">
                <a:moveTo>
                  <a:pt x="729059" y="30281"/>
                </a:moveTo>
                <a:lnTo>
                  <a:pt x="0" y="28762"/>
                </a:lnTo>
                <a:lnTo>
                  <a:pt x="26" y="16062"/>
                </a:lnTo>
                <a:lnTo>
                  <a:pt x="729087" y="17581"/>
                </a:lnTo>
                <a:lnTo>
                  <a:pt x="739958" y="23953"/>
                </a:lnTo>
                <a:lnTo>
                  <a:pt x="729059" y="30281"/>
                </a:lnTo>
                <a:close/>
              </a:path>
              <a:path w="765175" h="48260">
                <a:moveTo>
                  <a:pt x="739958" y="23953"/>
                </a:moveTo>
                <a:lnTo>
                  <a:pt x="729087" y="17581"/>
                </a:lnTo>
                <a:lnTo>
                  <a:pt x="752578" y="17630"/>
                </a:lnTo>
                <a:lnTo>
                  <a:pt x="752576" y="18488"/>
                </a:lnTo>
                <a:lnTo>
                  <a:pt x="749373" y="18488"/>
                </a:lnTo>
                <a:lnTo>
                  <a:pt x="739958" y="23953"/>
                </a:lnTo>
                <a:close/>
              </a:path>
              <a:path w="765175" h="48260">
                <a:moveTo>
                  <a:pt x="749350" y="29458"/>
                </a:moveTo>
                <a:lnTo>
                  <a:pt x="739958" y="23953"/>
                </a:lnTo>
                <a:lnTo>
                  <a:pt x="749373" y="18488"/>
                </a:lnTo>
                <a:lnTo>
                  <a:pt x="749350" y="29458"/>
                </a:lnTo>
                <a:close/>
              </a:path>
              <a:path w="765175" h="48260">
                <a:moveTo>
                  <a:pt x="752554" y="29458"/>
                </a:moveTo>
                <a:lnTo>
                  <a:pt x="749350" y="29458"/>
                </a:lnTo>
                <a:lnTo>
                  <a:pt x="749373" y="18488"/>
                </a:lnTo>
                <a:lnTo>
                  <a:pt x="752576" y="18488"/>
                </a:lnTo>
                <a:lnTo>
                  <a:pt x="752554" y="29458"/>
                </a:lnTo>
                <a:close/>
              </a:path>
              <a:path w="765175" h="48260">
                <a:moveTo>
                  <a:pt x="752552" y="30330"/>
                </a:moveTo>
                <a:lnTo>
                  <a:pt x="729059" y="30281"/>
                </a:lnTo>
                <a:lnTo>
                  <a:pt x="739958" y="23953"/>
                </a:lnTo>
                <a:lnTo>
                  <a:pt x="749350" y="29458"/>
                </a:lnTo>
                <a:lnTo>
                  <a:pt x="752554" y="29458"/>
                </a:lnTo>
                <a:lnTo>
                  <a:pt x="752552" y="30330"/>
                </a:lnTo>
                <a:close/>
              </a:path>
              <a:path w="765175" h="48260">
                <a:moveTo>
                  <a:pt x="724106" y="47841"/>
                </a:moveTo>
                <a:lnTo>
                  <a:pt x="720220" y="46810"/>
                </a:lnTo>
                <a:lnTo>
                  <a:pt x="716699" y="40744"/>
                </a:lnTo>
                <a:lnTo>
                  <a:pt x="717730" y="36858"/>
                </a:lnTo>
                <a:lnTo>
                  <a:pt x="729059" y="30281"/>
                </a:lnTo>
                <a:lnTo>
                  <a:pt x="754270" y="30330"/>
                </a:lnTo>
                <a:lnTo>
                  <a:pt x="724106" y="478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971785" y="6454578"/>
            <a:ext cx="688975" cy="48260"/>
          </a:xfrm>
          <a:custGeom>
            <a:rect l="l" t="t" r="r" b="b"/>
            <a:pathLst>
              <a:path w="688975" h="48259">
                <a:moveTo>
                  <a:pt x="678070" y="30337"/>
                </a:moveTo>
                <a:lnTo>
                  <a:pt x="676354" y="30337"/>
                </a:lnTo>
                <a:lnTo>
                  <a:pt x="676383" y="17637"/>
                </a:lnTo>
                <a:lnTo>
                  <a:pt x="652891" y="17583"/>
                </a:lnTo>
                <a:lnTo>
                  <a:pt x="641589" y="10955"/>
                </a:lnTo>
                <a:lnTo>
                  <a:pt x="640574" y="7064"/>
                </a:lnTo>
                <a:lnTo>
                  <a:pt x="644123" y="1014"/>
                </a:lnTo>
                <a:lnTo>
                  <a:pt x="648013" y="0"/>
                </a:lnTo>
                <a:lnTo>
                  <a:pt x="688964" y="24016"/>
                </a:lnTo>
                <a:lnTo>
                  <a:pt x="678070" y="30337"/>
                </a:lnTo>
                <a:close/>
              </a:path>
              <a:path w="688975" h="48259">
                <a:moveTo>
                  <a:pt x="652858" y="30282"/>
                </a:moveTo>
                <a:lnTo>
                  <a:pt x="0" y="28771"/>
                </a:lnTo>
                <a:lnTo>
                  <a:pt x="29" y="16071"/>
                </a:lnTo>
                <a:lnTo>
                  <a:pt x="652891" y="17583"/>
                </a:lnTo>
                <a:lnTo>
                  <a:pt x="663760" y="23957"/>
                </a:lnTo>
                <a:lnTo>
                  <a:pt x="652858" y="30282"/>
                </a:lnTo>
                <a:close/>
              </a:path>
              <a:path w="688975" h="48259">
                <a:moveTo>
                  <a:pt x="663760" y="23957"/>
                </a:moveTo>
                <a:lnTo>
                  <a:pt x="652891" y="17583"/>
                </a:lnTo>
                <a:lnTo>
                  <a:pt x="676383" y="17637"/>
                </a:lnTo>
                <a:lnTo>
                  <a:pt x="676381" y="18494"/>
                </a:lnTo>
                <a:lnTo>
                  <a:pt x="673175" y="18494"/>
                </a:lnTo>
                <a:lnTo>
                  <a:pt x="663760" y="23957"/>
                </a:lnTo>
                <a:close/>
              </a:path>
              <a:path w="688975" h="48259">
                <a:moveTo>
                  <a:pt x="673149" y="29464"/>
                </a:moveTo>
                <a:lnTo>
                  <a:pt x="663760" y="23957"/>
                </a:lnTo>
                <a:lnTo>
                  <a:pt x="673175" y="18494"/>
                </a:lnTo>
                <a:lnTo>
                  <a:pt x="673149" y="29464"/>
                </a:lnTo>
                <a:close/>
              </a:path>
              <a:path w="688975" h="48259">
                <a:moveTo>
                  <a:pt x="676356" y="29464"/>
                </a:moveTo>
                <a:lnTo>
                  <a:pt x="673149" y="29464"/>
                </a:lnTo>
                <a:lnTo>
                  <a:pt x="673175" y="18494"/>
                </a:lnTo>
                <a:lnTo>
                  <a:pt x="676381" y="18494"/>
                </a:lnTo>
                <a:lnTo>
                  <a:pt x="676356" y="29464"/>
                </a:lnTo>
                <a:close/>
              </a:path>
              <a:path w="688975" h="48259">
                <a:moveTo>
                  <a:pt x="676354" y="30337"/>
                </a:moveTo>
                <a:lnTo>
                  <a:pt x="652858" y="30282"/>
                </a:lnTo>
                <a:lnTo>
                  <a:pt x="663760" y="23957"/>
                </a:lnTo>
                <a:lnTo>
                  <a:pt x="673149" y="29464"/>
                </a:lnTo>
                <a:lnTo>
                  <a:pt x="676356" y="29464"/>
                </a:lnTo>
                <a:lnTo>
                  <a:pt x="676354" y="30337"/>
                </a:lnTo>
                <a:close/>
              </a:path>
              <a:path w="688975" h="48259">
                <a:moveTo>
                  <a:pt x="647901" y="47841"/>
                </a:moveTo>
                <a:lnTo>
                  <a:pt x="644016" y="46809"/>
                </a:lnTo>
                <a:lnTo>
                  <a:pt x="640496" y="40742"/>
                </a:lnTo>
                <a:lnTo>
                  <a:pt x="641528" y="36856"/>
                </a:lnTo>
                <a:lnTo>
                  <a:pt x="652858" y="30282"/>
                </a:lnTo>
                <a:lnTo>
                  <a:pt x="678070" y="30337"/>
                </a:lnTo>
                <a:lnTo>
                  <a:pt x="647901" y="478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371585" y="5921178"/>
            <a:ext cx="688975" cy="48260"/>
          </a:xfrm>
          <a:custGeom>
            <a:rect l="l" t="t" r="r" b="b"/>
            <a:pathLst>
              <a:path w="688975" h="48260">
                <a:moveTo>
                  <a:pt x="678070" y="30337"/>
                </a:moveTo>
                <a:lnTo>
                  <a:pt x="676354" y="30337"/>
                </a:lnTo>
                <a:lnTo>
                  <a:pt x="676383" y="17637"/>
                </a:lnTo>
                <a:lnTo>
                  <a:pt x="652891" y="17583"/>
                </a:lnTo>
                <a:lnTo>
                  <a:pt x="641589" y="10955"/>
                </a:lnTo>
                <a:lnTo>
                  <a:pt x="640575" y="7064"/>
                </a:lnTo>
                <a:lnTo>
                  <a:pt x="644123" y="1014"/>
                </a:lnTo>
                <a:lnTo>
                  <a:pt x="648014" y="0"/>
                </a:lnTo>
                <a:lnTo>
                  <a:pt x="688965" y="24016"/>
                </a:lnTo>
                <a:lnTo>
                  <a:pt x="678070" y="30337"/>
                </a:lnTo>
                <a:close/>
              </a:path>
              <a:path w="688975" h="48260">
                <a:moveTo>
                  <a:pt x="652858" y="30282"/>
                </a:moveTo>
                <a:lnTo>
                  <a:pt x="0" y="28771"/>
                </a:lnTo>
                <a:lnTo>
                  <a:pt x="29" y="16071"/>
                </a:lnTo>
                <a:lnTo>
                  <a:pt x="652891" y="17583"/>
                </a:lnTo>
                <a:lnTo>
                  <a:pt x="663760" y="23957"/>
                </a:lnTo>
                <a:lnTo>
                  <a:pt x="652858" y="30282"/>
                </a:lnTo>
                <a:close/>
              </a:path>
              <a:path w="688975" h="48260">
                <a:moveTo>
                  <a:pt x="663760" y="23957"/>
                </a:moveTo>
                <a:lnTo>
                  <a:pt x="652891" y="17583"/>
                </a:lnTo>
                <a:lnTo>
                  <a:pt x="676383" y="17637"/>
                </a:lnTo>
                <a:lnTo>
                  <a:pt x="676381" y="18494"/>
                </a:lnTo>
                <a:lnTo>
                  <a:pt x="673175" y="18494"/>
                </a:lnTo>
                <a:lnTo>
                  <a:pt x="663760" y="23957"/>
                </a:lnTo>
                <a:close/>
              </a:path>
              <a:path w="688975" h="48260">
                <a:moveTo>
                  <a:pt x="673150" y="29464"/>
                </a:moveTo>
                <a:lnTo>
                  <a:pt x="663760" y="23957"/>
                </a:lnTo>
                <a:lnTo>
                  <a:pt x="673175" y="18494"/>
                </a:lnTo>
                <a:lnTo>
                  <a:pt x="673150" y="29464"/>
                </a:lnTo>
                <a:close/>
              </a:path>
              <a:path w="688975" h="48260">
                <a:moveTo>
                  <a:pt x="676356" y="29464"/>
                </a:moveTo>
                <a:lnTo>
                  <a:pt x="673150" y="29464"/>
                </a:lnTo>
                <a:lnTo>
                  <a:pt x="673175" y="18494"/>
                </a:lnTo>
                <a:lnTo>
                  <a:pt x="676381" y="18494"/>
                </a:lnTo>
                <a:lnTo>
                  <a:pt x="676356" y="29464"/>
                </a:lnTo>
                <a:close/>
              </a:path>
              <a:path w="688975" h="48260">
                <a:moveTo>
                  <a:pt x="676354" y="30337"/>
                </a:moveTo>
                <a:lnTo>
                  <a:pt x="652858" y="30282"/>
                </a:lnTo>
                <a:lnTo>
                  <a:pt x="663760" y="23957"/>
                </a:lnTo>
                <a:lnTo>
                  <a:pt x="673150" y="29464"/>
                </a:lnTo>
                <a:lnTo>
                  <a:pt x="676356" y="29464"/>
                </a:lnTo>
                <a:lnTo>
                  <a:pt x="676354" y="30337"/>
                </a:lnTo>
                <a:close/>
              </a:path>
              <a:path w="688975" h="48260">
                <a:moveTo>
                  <a:pt x="647902" y="47841"/>
                </a:moveTo>
                <a:lnTo>
                  <a:pt x="644016" y="46809"/>
                </a:lnTo>
                <a:lnTo>
                  <a:pt x="640496" y="40742"/>
                </a:lnTo>
                <a:lnTo>
                  <a:pt x="641528" y="36856"/>
                </a:lnTo>
                <a:lnTo>
                  <a:pt x="652858" y="30282"/>
                </a:lnTo>
                <a:lnTo>
                  <a:pt x="678070" y="30337"/>
                </a:lnTo>
                <a:lnTo>
                  <a:pt x="647902" y="478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9340" y="303047"/>
            <a:ext cx="662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>
                <a:solidFill>
                  <a:srgbClr val="B80D0F"/>
                </a:solidFill>
                <a:latin typeface="MS Gothic"/>
                <a:cs typeface="MS Gothic"/>
              </a:rPr>
              <a:t>如：数学考</a:t>
            </a:r>
            <a:r>
              <a:rPr sz="4000" b="0" spc="-10">
                <a:solidFill>
                  <a:srgbClr val="B80D0F"/>
                </a:solidFill>
                <a:latin typeface="Microsoft JhengHei"/>
                <a:cs typeface="Microsoft JhengHei"/>
              </a:rPr>
              <a:t>试成败的原因分析</a:t>
            </a:r>
            <a:endParaRPr sz="4000">
              <a:latin typeface="Microsoft JhengHei"/>
              <a:cs typeface="Microsoft JhengHe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69925" y="1543050"/>
          <a:ext cx="7800975" cy="43834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28800"/>
                <a:gridCol w="1905000"/>
                <a:gridCol w="4038600"/>
              </a:tblGrid>
              <a:tr h="487045">
                <a:tc>
                  <a:txBody>
                    <a:bodyPr vert="horz" wrap="square"/>
                    <a:lstStyle/>
                    <a:p>
                      <a:pPr marL="30480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latin typeface="Microsoft JhengHei"/>
                          <a:cs typeface="Microsoft JhengHei"/>
                        </a:rPr>
                        <a:t>成就状态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原因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例子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608965">
                        <a:lnSpc>
                          <a:spcPct val="100000"/>
                        </a:lnSpc>
                        <a:spcBef>
                          <a:spcPts val="1510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成功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能力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我擅长数学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努力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我复习得很充分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latin typeface="Microsoft JhengHei"/>
                          <a:cs typeface="Microsoft JhengHei"/>
                        </a:rPr>
                        <a:t>任务难度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这次考试太容易了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运气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5">
                          <a:latin typeface="Microsoft JhengHei"/>
                          <a:cs typeface="Microsoft JhengHei"/>
                        </a:rPr>
                        <a:t>这次考得好，太运气了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608965">
                        <a:lnSpc>
                          <a:spcPct val="100000"/>
                        </a:lnSpc>
                        <a:spcBef>
                          <a:spcPts val="1510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失败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能力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我不擅长数学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努力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我准备得不充分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latin typeface="Microsoft JhengHei"/>
                          <a:cs typeface="Microsoft JhengHei"/>
                        </a:rPr>
                        <a:t>任务难度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这次考试太难了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运气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这次我很不走运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7773416" y="6232680"/>
            <a:ext cx="4425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5C0606"/>
                </a:solidFill>
                <a:latin typeface="微软雅黑"/>
                <a:cs typeface="微软雅黑"/>
              </a:rPr>
              <a:t>17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5">
                <a:solidFill>
                  <a:srgbClr val="000000"/>
                </a:solidFill>
              </a:rPr>
              <a:t>归因理论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225039" y="2616985"/>
            <a:ext cx="248920" cy="24892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212339" y="2497606"/>
            <a:ext cx="4719320" cy="1238250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2700" marR="5080" indent="426720" algn="just">
              <a:lnSpc>
                <a:spcPct val="92000"/>
              </a:lnSpc>
              <a:spcBef>
                <a:spcPts val="365"/>
              </a:spcBef>
            </a:pPr>
            <a:r>
              <a:rPr sz="2800" b="1" spc="-5">
                <a:solidFill>
                  <a:srgbClr val="424242"/>
                </a:solidFill>
                <a:latin typeface="Microsoft JhengHei"/>
                <a:cs typeface="Microsoft JhengHei"/>
              </a:rPr>
              <a:t>努力而成功，感到愉快，不努力而失败，感到羞愧，努力而失败，也应受到鼓励。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7497763" y="41275"/>
            <a:ext cx="1466850" cy="11557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3091" y="893877"/>
            <a:ext cx="26606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10">
                <a:solidFill>
                  <a:srgbClr val="B80D0F"/>
                </a:solidFill>
                <a:latin typeface="Impact"/>
                <a:cs typeface="Impact"/>
              </a:rPr>
              <a:t>3.</a:t>
            </a:r>
            <a:r>
              <a:rPr sz="4400" b="0">
                <a:solidFill>
                  <a:srgbClr val="B80D0F"/>
                </a:solidFill>
                <a:latin typeface="MS Gothic"/>
                <a:cs typeface="MS Gothic"/>
              </a:rPr>
              <a:t>成就</a:t>
            </a:r>
            <a:r>
              <a:rPr sz="4400" b="0" spc="-25">
                <a:solidFill>
                  <a:srgbClr val="B80D0F"/>
                </a:solidFill>
                <a:latin typeface="Microsoft JhengHei"/>
                <a:cs typeface="Microsoft JhengHei"/>
              </a:rPr>
              <a:t>动机</a:t>
            </a:r>
            <a:endParaRPr sz="4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2292197"/>
            <a:ext cx="284479" cy="2844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3266119"/>
            <a:ext cx="284479" cy="28447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" y="4251639"/>
            <a:ext cx="284479" cy="28447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88340" y="2309977"/>
            <a:ext cx="7447280" cy="266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7945">
              <a:lnSpc>
                <a:spcPct val="100000"/>
              </a:lnSpc>
              <a:spcBef>
                <a:spcPts val="100"/>
              </a:spcBef>
            </a:pPr>
            <a:r>
              <a:rPr sz="2000" b="1" spc="-30">
                <a:latin typeface="MS Gothic"/>
                <a:cs typeface="MS Gothic"/>
              </a:rPr>
              <a:t>成就</a:t>
            </a:r>
            <a:r>
              <a:rPr sz="2000" b="1" spc="-5">
                <a:latin typeface="Microsoft JhengHei"/>
                <a:cs typeface="Microsoft JhengHei"/>
              </a:rPr>
              <a:t>动机是个人追求成就，希望获得成功的动机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850">
              <a:latin typeface="Microsoft JhengHei"/>
              <a:cs typeface="Microsoft JhengHei"/>
            </a:endParaRPr>
          </a:p>
          <a:p>
            <a:pPr marL="67945">
              <a:lnSpc>
                <a:spcPct val="100000"/>
              </a:lnSpc>
            </a:pPr>
            <a:r>
              <a:rPr sz="2000" b="1" spc="-30">
                <a:latin typeface="MS Gothic"/>
                <a:cs typeface="MS Gothic"/>
              </a:rPr>
              <a:t>力求成功</a:t>
            </a:r>
            <a:r>
              <a:rPr sz="2000" b="1">
                <a:latin typeface="MS Gothic"/>
                <a:cs typeface="MS Gothic"/>
              </a:rPr>
              <a:t>者 ：</a:t>
            </a:r>
            <a:r>
              <a:rPr sz="2000" b="1" spc="-30">
                <a:latin typeface="MS Gothic"/>
                <a:cs typeface="MS Gothic"/>
              </a:rPr>
              <a:t>力求成功的</a:t>
            </a:r>
            <a:r>
              <a:rPr sz="2000" b="1" spc="5">
                <a:latin typeface="Microsoft JhengHei"/>
                <a:cs typeface="Microsoft JhengHei"/>
              </a:rPr>
              <a:t>动机占优势  </a:t>
            </a:r>
            <a:r>
              <a:rPr sz="2000" b="1" spc="-30">
                <a:latin typeface="Impact"/>
                <a:cs typeface="Impact"/>
              </a:rPr>
              <a:t>——</a:t>
            </a:r>
            <a:r>
              <a:rPr sz="2000" b="1" spc="-10">
                <a:latin typeface="Microsoft JhengHei"/>
                <a:cs typeface="Microsoft JhengHei"/>
              </a:rPr>
              <a:t>选择中等距离目标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900">
              <a:latin typeface="Microsoft JhengHei"/>
              <a:cs typeface="Microsoft JhengHei"/>
            </a:endParaRPr>
          </a:p>
          <a:p>
            <a:pPr marL="67945">
              <a:lnSpc>
                <a:spcPct val="100000"/>
              </a:lnSpc>
            </a:pPr>
            <a:r>
              <a:rPr sz="2000" b="1" spc="-30">
                <a:latin typeface="MS Gothic"/>
                <a:cs typeface="MS Gothic"/>
              </a:rPr>
              <a:t>避免失</a:t>
            </a:r>
            <a:r>
              <a:rPr sz="2000" b="1" spc="10">
                <a:latin typeface="Microsoft JhengHei"/>
                <a:cs typeface="Microsoft JhengHei"/>
              </a:rPr>
              <a:t>败者  </a:t>
            </a:r>
            <a:r>
              <a:rPr sz="2000" b="1" spc="-30">
                <a:latin typeface="MS Gothic"/>
                <a:cs typeface="MS Gothic"/>
              </a:rPr>
              <a:t>：避免失</a:t>
            </a:r>
            <a:r>
              <a:rPr sz="2000" b="1">
                <a:latin typeface="Microsoft JhengHei"/>
                <a:cs typeface="Microsoft JhengHei"/>
              </a:rPr>
              <a:t>败的动机占优势  </a:t>
            </a:r>
            <a:r>
              <a:rPr sz="2000" b="1" spc="-30">
                <a:latin typeface="Impact"/>
                <a:cs typeface="Impact"/>
              </a:rPr>
              <a:t>——</a:t>
            </a:r>
            <a:r>
              <a:rPr sz="2000" b="1" spc="-5">
                <a:latin typeface="Microsoft JhengHei"/>
                <a:cs typeface="Microsoft JhengHei"/>
              </a:rPr>
              <a:t>选择非常远或非常近的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2000" b="1" spc="-30">
                <a:latin typeface="MS Gothic"/>
                <a:cs typeface="MS Gothic"/>
              </a:rPr>
              <a:t>目</a:t>
            </a:r>
            <a:r>
              <a:rPr sz="2000" b="1" spc="-60">
                <a:latin typeface="Microsoft JhengHei"/>
                <a:cs typeface="Microsoft JhengHei"/>
              </a:rPr>
              <a:t>标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33107"/>
            <a:ext cx="5740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269865"/>
              </a:tabLst>
            </a:pPr>
            <a:r>
              <a:rPr spc="-45">
                <a:solidFill>
                  <a:srgbClr val="800000"/>
                </a:solidFill>
                <a:latin typeface="MS Gothic"/>
                <a:cs typeface="MS Gothic"/>
              </a:rPr>
              <a:t>麦克里</a:t>
            </a:r>
            <a:r>
              <a:rPr>
                <a:solidFill>
                  <a:srgbClr val="800000"/>
                </a:solidFill>
              </a:rPr>
              <a:t>兰的成就动机实</a:t>
            </a:r>
            <a:r>
              <a:rPr spc="-50">
                <a:solidFill>
                  <a:srgbClr val="800000"/>
                </a:solidFill>
              </a:rPr>
              <a:t>验</a:t>
            </a:r>
            <a:r>
              <a:rPr>
                <a:solidFill>
                  <a:srgbClr val="800000"/>
                </a:solidFill>
              </a:rPr>
              <a:t>	</a:t>
            </a:r>
            <a:r>
              <a:rPr spc="-50">
                <a:solidFill>
                  <a:srgbClr val="800000"/>
                </a:solidFill>
                <a:latin typeface="MS Gothic"/>
                <a:cs typeface="MS Gothic"/>
              </a:rPr>
              <a:t>：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535940" y="1472781"/>
            <a:ext cx="7493000" cy="3672204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361315" indent="889000" algn="just">
              <a:lnSpc>
                <a:spcPct val="101099"/>
              </a:lnSpc>
              <a:spcBef>
                <a:spcPts val="60"/>
              </a:spcBef>
            </a:pPr>
            <a:r>
              <a:rPr sz="2800" b="1" spc="-35">
                <a:latin typeface="MS Gothic"/>
                <a:cs typeface="MS Gothic"/>
              </a:rPr>
              <a:t>要求</a:t>
            </a:r>
            <a:r>
              <a:rPr sz="2800" b="1" spc="-165">
                <a:latin typeface="MS Gothic"/>
                <a:cs typeface="MS Gothic"/>
              </a:rPr>
              <a:t>：</a:t>
            </a:r>
            <a:r>
              <a:rPr sz="2800" b="1" spc="-165">
                <a:latin typeface="Microsoft JhengHei"/>
                <a:cs typeface="Microsoft JhengHei"/>
              </a:rPr>
              <a:t>5</a:t>
            </a:r>
            <a:r>
              <a:rPr sz="2800" b="1" spc="-5">
                <a:latin typeface="Microsoft JhengHei"/>
                <a:cs typeface="Microsoft JhengHei"/>
              </a:rPr>
              <a:t>岁的儿童来当被试。让一个孩子</a:t>
            </a:r>
            <a:r>
              <a:rPr sz="2800" b="1" spc="-35">
                <a:latin typeface="MS Gothic"/>
                <a:cs typeface="MS Gothic"/>
              </a:rPr>
              <a:t>走</a:t>
            </a:r>
            <a:r>
              <a:rPr sz="2800" b="1" spc="-5">
                <a:latin typeface="Microsoft JhengHei"/>
                <a:cs typeface="Microsoft JhengHei"/>
              </a:rPr>
              <a:t>进一间屋子，手里拿着许多绳圈，让他用绳</a:t>
            </a:r>
            <a:r>
              <a:rPr sz="2800" b="1" spc="-35">
                <a:latin typeface="MS Gothic"/>
                <a:cs typeface="MS Gothic"/>
              </a:rPr>
              <a:t>圈去套房</a:t>
            </a:r>
            <a:r>
              <a:rPr sz="2800" b="1" spc="-5">
                <a:latin typeface="Microsoft JhengHei"/>
                <a:cs typeface="Microsoft JhengHei"/>
              </a:rPr>
              <a:t>间中间的一个木桩。孩子们可以自由选择自己站立的位置，并且让他们预测他们能</a:t>
            </a:r>
            <a:r>
              <a:rPr sz="2800" b="1" spc="-10">
                <a:latin typeface="Microsoft JhengHei"/>
                <a:cs typeface="Microsoft JhengHei"/>
              </a:rPr>
              <a:t>够套中多少绳圈。</a:t>
            </a:r>
            <a:endParaRPr sz="2800">
              <a:latin typeface="Microsoft JhengHei"/>
              <a:cs typeface="Microsoft JhengHei"/>
            </a:endParaRPr>
          </a:p>
          <a:p>
            <a:pPr marL="12700" marR="5080" indent="711200">
              <a:lnSpc>
                <a:spcPct val="102200"/>
              </a:lnSpc>
              <a:spcBef>
                <a:spcPts val="1455"/>
              </a:spcBef>
            </a:pPr>
            <a:r>
              <a:rPr sz="2800" b="1" spc="-5">
                <a:latin typeface="Microsoft JhengHei"/>
                <a:cs typeface="Microsoft JhengHei"/>
              </a:rPr>
              <a:t>结果：追求成功的学生选择了距离木缸适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35">
                <a:latin typeface="MS Gothic"/>
                <a:cs typeface="MS Gothic"/>
              </a:rPr>
              <a:t>中的位置，然而避免失</a:t>
            </a:r>
            <a:r>
              <a:rPr sz="2800" b="1" spc="-5">
                <a:latin typeface="Microsoft JhengHei"/>
                <a:cs typeface="Microsoft JhengHei"/>
              </a:rPr>
              <a:t>败的孩子却选择了要么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35">
                <a:latin typeface="MS Gothic"/>
                <a:cs typeface="MS Gothic"/>
              </a:rPr>
              <a:t>距离木</a:t>
            </a:r>
            <a:r>
              <a:rPr sz="2800" b="1" spc="-5">
                <a:latin typeface="Microsoft JhengHei"/>
                <a:cs typeface="Microsoft JhengHei"/>
              </a:rPr>
              <a:t>桩非常近，要么距离木桩非常远的地方。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40740" y="3420474"/>
            <a:ext cx="7626350" cy="17811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4800" b="1" spc="-5">
                <a:latin typeface="Microsoft JhengHei"/>
                <a:cs typeface="Microsoft JhengHei"/>
              </a:rPr>
              <a:t>讨论：通过竞争奖励学生，</a:t>
            </a:r>
            <a:endParaRPr sz="4800">
              <a:latin typeface="Microsoft JhengHei"/>
              <a:cs typeface="Microsoft JhengHei"/>
            </a:endParaRPr>
          </a:p>
          <a:p>
            <a:pPr marL="298450">
              <a:lnSpc>
                <a:spcPct val="100000"/>
              </a:lnSpc>
              <a:spcBef>
                <a:spcPts val="1155"/>
              </a:spcBef>
            </a:pPr>
            <a:r>
              <a:rPr sz="4800" b="1" spc="-55">
                <a:latin typeface="MS Gothic"/>
                <a:cs typeface="MS Gothic"/>
              </a:rPr>
              <a:t>会激励学生</a:t>
            </a:r>
            <a:r>
              <a:rPr sz="4800" b="1" spc="-10">
                <a:latin typeface="Microsoft JhengHei"/>
                <a:cs typeface="Microsoft JhengHei"/>
              </a:rPr>
              <a:t>获得更大的成就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26490" y="5322426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25">
                <a:latin typeface="Microsoft JhengHei"/>
                <a:cs typeface="Microsoft JhengHei"/>
              </a:rPr>
              <a:t>吗？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34302" y="5767011"/>
            <a:ext cx="4425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5C0606"/>
                </a:solidFill>
                <a:latin typeface="微软雅黑"/>
                <a:cs typeface="微软雅黑"/>
              </a:rPr>
              <a:t>21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20040" y="2344278"/>
            <a:ext cx="284479" cy="2844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20040" y="2867518"/>
            <a:ext cx="284479" cy="2844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20040" y="3974250"/>
            <a:ext cx="284479" cy="28447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07340" y="2362058"/>
            <a:ext cx="5897880" cy="1960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6545">
              <a:lnSpc>
                <a:spcPct val="100000"/>
              </a:lnSpc>
              <a:spcBef>
                <a:spcPts val="100"/>
              </a:spcBef>
            </a:pPr>
            <a:r>
              <a:rPr sz="2000" b="1" spc="-30">
                <a:latin typeface="MS Gothic"/>
                <a:cs typeface="MS Gothic"/>
              </a:rPr>
              <a:t>行</a:t>
            </a:r>
            <a:r>
              <a:rPr sz="2000" b="1" spc="-5">
                <a:latin typeface="Microsoft JhengHei"/>
                <a:cs typeface="Microsoft JhengHei"/>
              </a:rPr>
              <a:t>为的动机包括力求成功的动机和避免失败的动机</a:t>
            </a:r>
            <a:endParaRPr sz="2000">
              <a:latin typeface="Microsoft JhengHei"/>
              <a:cs typeface="Microsoft JhengHei"/>
            </a:endParaRPr>
          </a:p>
          <a:p>
            <a:pPr marL="12700" marR="640080" indent="411480">
              <a:lnSpc>
                <a:spcPct val="171700"/>
              </a:lnSpc>
            </a:pPr>
            <a:r>
              <a:rPr sz="2000" b="1" spc="-30">
                <a:latin typeface="MS Gothic"/>
                <a:cs typeface="MS Gothic"/>
              </a:rPr>
              <a:t>当学生</a:t>
            </a:r>
            <a:r>
              <a:rPr sz="2000" b="1" spc="-5">
                <a:latin typeface="Microsoft JhengHei"/>
                <a:cs typeface="Microsoft JhengHei"/>
              </a:rPr>
              <a:t>为很少的几个奖励名额而进行争夺时</a:t>
            </a:r>
            <a:r>
              <a:rPr sz="2000" b="1" spc="-30">
                <a:latin typeface="MS Gothic"/>
                <a:cs typeface="MS Gothic"/>
              </a:rPr>
              <a:t>少数学生会努力</a:t>
            </a:r>
            <a:r>
              <a:rPr sz="2000" b="1" spc="-25">
                <a:latin typeface="Microsoft JhengHei"/>
                <a:cs typeface="Microsoft JhengHei"/>
              </a:rPr>
              <a:t>奋斗</a:t>
            </a:r>
            <a:endParaRPr sz="2000">
              <a:latin typeface="Microsoft JhengHei"/>
              <a:cs typeface="Microsoft JhengHei"/>
            </a:endParaRPr>
          </a:p>
          <a:p>
            <a:pPr marL="296545">
              <a:lnSpc>
                <a:spcPct val="100000"/>
              </a:lnSpc>
              <a:spcBef>
                <a:spcPts val="2190"/>
              </a:spcBef>
            </a:pPr>
            <a:r>
              <a:rPr sz="2000" b="1" spc="-30">
                <a:latin typeface="MS Gothic"/>
                <a:cs typeface="MS Gothic"/>
              </a:rPr>
              <a:t>多数学生会采取一切手段避免自己的分数比</a:t>
            </a:r>
            <a:r>
              <a:rPr sz="2000" b="1" spc="-20">
                <a:latin typeface="Microsoft JhengHei"/>
                <a:cs typeface="Microsoft JhengHei"/>
              </a:rPr>
              <a:t>别人低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60"/>
              </a:spcBef>
            </a:pPr>
            <a:fld id="{81D60167-4931-47E6-BA6A-407CBD079E47}" type="slidenum">
              <a:rPr spc="-25"/>
              <a:t>22</a:t>
            </a:fld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https://d.book118.com/528001034022006025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5">
      <vt:lpstr>Arial</vt:lpstr>
      <vt:lpstr>Calibri</vt:lpstr>
      <vt:lpstr>Microsoft JhengHei</vt:lpstr>
      <vt:lpstr>MS Gothic</vt:lpstr>
      <vt:lpstr>微软雅黑</vt:lpstr>
      <vt:lpstr>Impact</vt:lpstr>
      <vt:lpstr>Wingdings</vt:lpstr>
      <vt:lpstr>Times New Roman</vt:lpstr>
      <vt:lpstr>楷体</vt:lpstr>
      <vt:lpstr>黑体</vt:lpstr>
      <vt:lpstr>宋体</vt:lpstr>
      <vt:lpstr>Office Theme</vt:lpstr>
      <vt:lpstr>学习动力的激发与引导</vt:lpstr>
      <vt:lpstr>影响学习的三大心理因素</vt:lpstr>
      <vt:lpstr>人为什么要学习？</vt:lpstr>
      <vt:lpstr>PowerPoint Presentation</vt:lpstr>
      <vt:lpstr>人类的求知和探索是与生俱来的，你看……</vt:lpstr>
      <vt:lpstr>可是学生为什么会从学习中逃走呢？</vt:lpstr>
      <vt:lpstr>主要内容</vt:lpstr>
      <vt:lpstr>一、学习动力</vt:lpstr>
      <vt:lpstr>1、学习动机</vt:lpstr>
      <vt:lpstr>学习动机的分类</vt:lpstr>
      <vt:lpstr>PowerPoint Presentation</vt:lpstr>
      <vt:lpstr>学习动机的分类</vt:lpstr>
      <vt:lpstr>学习动机与学习效果：耶基斯——多德</vt:lpstr>
      <vt:lpstr>2.归因与学习动机</vt:lpstr>
      <vt:lpstr>韦纳的成败归因理论(B.WEINER)</vt:lpstr>
      <vt:lpstr>积极的归因模</vt:lpstr>
      <vt:lpstr>如：数学考试成败的原因分析</vt:lpstr>
      <vt:lpstr>归因理论</vt:lpstr>
      <vt:lpstr>3.成就动机</vt:lpstr>
      <vt:lpstr>麦克里兰的成就动机实验	：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2024-09-01T15:35:00.728</cp:lastPrinted>
  <dcterms:created xsi:type="dcterms:W3CDTF">2024-09-01T07:35:00Z</dcterms:created>
  <dcterms:modified xsi:type="dcterms:W3CDTF">2024-09-01T07:35:02Z</dcterms:modified>
</cp:coreProperties>
</file>