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E3F19-7D61-441A-9D2C-6AEDD7C6A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6F30F-2149-435A-BB09-B1CC6F4BA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E3EF1-ED5D-4A7D-BAA9-A14F24D07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73687-9E1E-43DB-84E1-A4B04A2FC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7CC446-3C24-4B37-85A7-602EE8E85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425966-CC8C-4171-9548-23F1EA3A4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B88086-69FF-4C7B-916F-6DBD3374D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A0F5D-DB45-4553-87C9-59072891B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02B41-DABF-491C-A207-67C7A213D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1FA0D-366C-4C87-ABD5-0575171FA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BBB8E-8633-43AF-9770-92AC19D9F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01036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抗菌药物临床使用现状与思考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抗菌药物临床使用现状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抗菌药物临床使用问题分析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抗菌药物临床使用的思考与建议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抗菌药物临床使用案例分析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通过抑制或杀死细菌细胞壁合成、破坏细胞膜、干扰蛋白质合成等方式发挥抗菌作用。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238" r="192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抗真菌药物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通过抑制病毒复制、干扰病毒吸附或释放等机制，阻止病毒对细胞的感染。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通过抑制真菌细胞壁合成、干扰细胞膜功能或抑制真菌酶活性等机制，杀灭或抑制真菌生长。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抗菌药物的种类与作用机制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随着基因组学和分子生物学的发展，抗菌药物的研究和开发进入新的阶段，新型抗菌药物不断涌现。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19世纪末至20世纪初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发现并开始使用青霉素等抗生素，开创了抗菌药物的新纪元。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开发出更多类型的抗生素，如头孢菌素类、氨基糖苷类等。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抗菌药物在预防和治疗细菌感染性疾病中发挥着至关重要的作用，广泛应用于临床医疗、兽医、农业等领域。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在兽医领域，抗菌药物用于治疗动物疾病，控制动物传染病传播。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抗菌药物的重要性和应用领域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在医疗领域，抗菌药物用于治疗肺炎、尿路感染、皮肤感染等常见细菌感染性疾病，以及手术预防感染等。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在农业领域，抗菌药物用于防治植物病害，提高农作物产量和品质。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抗菌药物临床使用现状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https://d.book118.com/528001036020006027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2024-09-04T18:19:16.607</cp:lastPrinted>
  <dcterms:created xsi:type="dcterms:W3CDTF">2024-09-04T10:19:16Z</dcterms:created>
  <dcterms:modified xsi:type="dcterms:W3CDTF">2024-09-04T10:19:18Z</dcterms:modified>
</cp:coreProperties>
</file>