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44DDE-CB42-4915-8B37-BF3174A54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0D01A-9301-4880-AF27-3725D569F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04AFB-B3ED-45EA-A311-581199C9B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F438D-0BC0-47ED-AFE2-B1ECB86B6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B48644-5DC4-4506-B678-6066C4C56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0A8AE2-2B2B-43B9-BB5E-5C9D1F395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2C379C-6492-4E4F-8FAC-CE1BE2C0F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9189E-4155-486F-8694-4DE617C85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7D7F1-47FE-4C75-92B8-96CFA3069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75021-099D-4108-99D1-0D480A112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739E2-0C56-4FD6-A6BD-66C9043C6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0204611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智慧园区建设方案的投资与资金计划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投资估算与资金来源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经济效益评价与社会效益分析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风险评估与防范措施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合作模式与政策支持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50" r="10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智慧园区是指通过云计算、物联网、大数据等新一代信息技术，实现园区内及时、互动、整合的信息感知、传递和处理，提高园区产业集聚能力、企业经济竞争能力、可持续发展能力的先进园区。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智慧园区通过智能化技术提升园区运营效率，降低运营成本，同时优化企业营商环境，促进产业创新升级，实现绿色可持续发展。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智慧园区概念及优势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本项目旨在构建一个集信息化、智能化、绿色化于一体的智慧园区，提高园区管理效率和企业服务水平，推动区域经济发展。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智慧园区的建设有助于提升城市形象，吸引优质企业入驻，促进产业集聚和升级，同时推动信息化与工业化深度融合，加快区域经济发展。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随着国家对智慧城市建设的重视和推进，智慧园区作为智慧城市的重要组成部分，市场需求持续增长。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企业对智慧化管理和服务的需求日益迫切，希望通过智慧园区建设提升企业形象和竞争力。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投资者关注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智慧园区建设涉及大量资金投入，投资者关注项目的投资回报率和长期收益稳定性。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投资估算与资金来源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包括园区道路、供排水、供电、供热、通信等基础设施建设费用。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基础设施建设投资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包括智慧园区管理平台的软件开发、系统集成等费用。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软件开发及集成投资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包括智能安防、智能楼宇、智能交通、智能环保等系统建设费用。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智能化系统建设投资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包括前期工作费、基本预备费、建设期贷款利息等。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总投资估算及构成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企业可以通过自身盈利、资产处置等方式筹措部分资金。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企业自筹资金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企业可以向银行申请贷款，用于智慧园区的建设。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银行贷款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政府为了鼓励智慧园区建设，可能会给予一定的补助资金。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政府补助资金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企业可以与社会资本合作，共同投资智慧园区建设，实现利益共享。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社会资本合作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39" r="3739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资金来源及筹措方式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根据智慧园区建设的不同阶段，分期投入资金，确保项目的顺利进行。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按建设进度分期投入资金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在资金使用上，应优先保障关键领域和重点项目的投资，确保智慧园区的核心功能得以实现。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优先保障关键领域的投资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建立健全的资金监管机制，确保资金的安全和有效使用；同时加强风险管理，防范和化解潜在的投资风险。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加强资金监管和风险管理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资金使用计划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经济效益评价与社会效益分析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投资回报率（ROI）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通过计算智慧园区建设投资与预期收益的比率，评估项目的盈利能力。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内部收益率（IRR）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反映项目在计算期内的投资平均盈利率，用于衡量项目的经济效果。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净现值（NPV）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将项目未来现金流折现至当前时点，用于评估项目的净现值是否大于零，从而判断项目的可行性。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投资回收期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计算项目投资回收所需时间，以衡量项目的风险和投资回报速度。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经济效益评价指标体系构建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智慧园区建设对当地就业市场的促进作用，包括直接就业和间接就业的提升。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就业率提升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通过智慧园区建设推动当地生态环境的改善，如减少污染、提高能源利用效率等。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生态环境改善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智慧园区建设对当地公共服务水平的提升，如智能交通、智能安防等。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公共服务水平提升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智慧园区建设对企业创新能力的提升，包括技术创新、管理创新等。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创新能力提升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社会效益评价指标体系构建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https://d.book118.com/528002046114006030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2024-09-07T07:22:30.256</cp:lastPrinted>
  <dcterms:created xsi:type="dcterms:W3CDTF">2024-09-06T23:22:30Z</dcterms:created>
  <dcterms:modified xsi:type="dcterms:W3CDTF">2024-09-06T23:22:32Z</dcterms:modified>
</cp:coreProperties>
</file>