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01BC7-6D5B-4802-B253-93F2046B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5A28A-6933-4B95-9865-1E7CBD1E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2DD73-57EC-4BC0-9EBB-414AE24D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0AFC2-1948-4767-AC46-2DF0A9892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4B3CE-2E47-4FC8-BD62-DF9E18CE8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790A9-884B-40A5-80F3-8A35C96C8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7A8A7-D108-4058-8BFF-9376950D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FA7B7-C549-437D-B03E-523FBB899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19BEA-A6BA-4F3D-8161-EB289EA1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5CCFE-6FDB-4C11-BEA8-F9489121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AE25B-D8D5-48EE-B5CC-581B9E18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2124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财务规划与预算制定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财务规划概述与重要性
 预算制定流程与基本原则
 收入预测与资金来源分析
 支出分类与成本控制策略
 资本预算与投资回报评估
 现金流管理与风险控制
 预算执行与调整机制
 财务规划与预算制定总结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财务规划概述与重要性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财务规划与预算制定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财务规划概述与重要性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财务规划定义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1.财务规划是制定和实施个人或家庭财务策略的过程，以确保实现其长期财务目标。</a:t>
            </a:r>
          </a:p>
          <a:p>
            <a:r>
              <a:t>2.财务规划需要综合考虑收入、支出、投资、税收和保险等因素。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财务规划的目的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1.帮助个人或家庭实现长期财务目标，如购房、养老、子女教育等。</a:t>
            </a:r>
          </a:p>
          <a:p>
            <a:r>
              <a:t>2.提高个人或家庭的财务安全性和稳定性。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财务规划概述与重要性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财务规划的重要性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1.缺乏财务规划可能导致无法实现长期财务目标，甚至陷入财务困境。</a:t>
            </a:r>
          </a:p>
          <a:p>
            <a:r>
              <a:t>2.通过财务规划，可以制定科学的预算和投资策略，提高财务决策的有效性。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财务规划与预算制定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1.预算制定是财务规划的重要组成部分，有助于合理规划收入和支出。</a:t>
            </a:r>
          </a:p>
          <a:p>
            <a:r>
              <a:t>2.通过预算制定，可以识别并减少不必要的支出，增加储蓄和投资。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财务规划概述与重要性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财务规划与投资策略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1.投资策略是财务规划的重要组成部分，有助于实现长期财务增值。</a:t>
            </a:r>
          </a:p>
          <a:p>
            <a:r>
              <a:t>2.通过制定科学的投资策略，可以平衡风险和收益，提高投资回报率。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财务规划与保险计划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1.保险计划是财务规划的重要组成部分，有助于保护个人或家庭免受意外风险损失。</a:t>
            </a:r>
          </a:p>
          <a:p>
            <a:r>
              <a:t>2.通过合理的保险计划，可以确保个人或家庭的财务安全和稳定。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预算制定流程与基本原则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财务规划与预算制定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预算制定流程与基本原则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1.明确预算目标：首先需要明确预算的具体目标，这可以是短期或长期目标，例如降低成本、增加收入或实现特定的财务计划。</a:t>
            </a:r>
          </a:p>
          <a:p>
            <a:r>
              <a:t>2.收集数据：收集相关的财务数据，包括历史数据和预测数据，以便进行预算制定和分析。</a:t>
            </a:r>
          </a:p>
          <a:p>
            <a:r>
              <a:t>3.制定预算草案：基于收集的数据和目标，制定初步的预算草案，包括收入预算、支出预算和现金流预算等。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基本原则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1.合理性原则：预算制定必须基于合理的假设和预测，不能过于乐观或悲观。</a:t>
            </a:r>
          </a:p>
          <a:p>
            <a:r>
              <a:t>2.可持续性原则：预算制定必须考虑企业的长期可持续发展，不能为了短期利益而损害长期发展。</a:t>
            </a:r>
          </a:p>
          <a:p>
            <a:r>
              <a:t>3.灵活性原则：预算制定必须保持一定的灵活性，以应对可能出现的意外情况或变化。</a:t>
            </a:r>
          </a:p>
          <a:p>
            <a:r>
              <a:t>以上内容仅供参考，具体制定需根据实际情况调整。希望以上内容对您有帮助。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预算制定流程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收入预测与资金来源分析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财务规划与预算制定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收入预测与资金来源分析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收入预测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1.了解收入来源：分析主要的收入来源，如工资、投资、租赁等，并了解各来源的稳定性、增长潜力及风险。</a:t>
            </a:r>
          </a:p>
          <a:p>
            <a:r>
              <a:t>2.历史数据分析：收集过去几年的收入数据，进行趋势分析和预测，以便对未来的收入做出合理规划。</a:t>
            </a:r>
          </a:p>
          <a:p>
            <a:r>
              <a:t>3.市场趋势研究：关注行业发展和市场趋势，以便及时调整收入预测策略，捕捉增长机会。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收入增长策略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1.提升技能：通过学习和培训提升个人技能，提高工资水平和职业竞争力，从而实现收入增长。</a:t>
            </a:r>
          </a:p>
          <a:p>
            <a:r>
              <a:t>2.多元化收入来源：开拓更多的收入来源，如副业、投资等，降低对单一收入来源的依赖，提高收入稳定性。</a:t>
            </a:r>
          </a:p>
          <a:p>
            <a:r>
              <a:t>3.节约与理财：制定合理的预算，控制支出，同时通过理财实现财富的增值，为收入增长创造更多空间。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收入预测与资金来源分析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资金来源分析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1.区分资金类型：明确资金的来源，如储蓄、借款、投资等，并了解各类型的资金成本、使用限制和风险。</a:t>
            </a:r>
          </a:p>
          <a:p>
            <a:r>
              <a:t>2.资金需求分析：根据财务规划和预算，分析所需的资金金额、使用时间和用途，确保资金来源的合理安排。</a:t>
            </a:r>
          </a:p>
          <a:p>
            <a:r>
              <a:t>3.资金筹措策略：制定资金筹措计划，明确筹措方式、时间和金额，确保资金按时到位，满足财务需求。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资金成本与风险管理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1.资金成本分析：计算不同资金来源的资金成本，了解各种融资方式的优缺点，选择最合适的资金来源。</a:t>
            </a:r>
          </a:p>
          <a:p>
            <a:r>
              <a:t>2.风险管理策略：制定风险管理措施，如分散投资、购买保险等，降低财务风险，确保资金安全。</a:t>
            </a:r>
          </a:p>
          <a:p>
            <a:r>
              <a:t>3.持续监控与调整：定期评估资金成本和风险管理效果，根据实际情况进行调整和优化，确保财务规划的顺利实施。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支出分类与成本控制策略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财务规划与预算制定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支出分类与成本控制策略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支出分类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1.明确支出分类：将支出分为固定支出、变动支出和酌量支出，有助于更好地了解和掌握支出的结构和特点。</a:t>
            </a:r>
          </a:p>
          <a:p>
            <a:r>
              <a:t>2.建立分类标准：制定明确的支出分类标准，确保分类的准确性和一致性，为预算制定和成本控制提供依据。</a:t>
            </a:r>
          </a:p>
          <a:p>
            <a:r>
              <a:t>3.细化支出项目：对每个支出项目进行详细的描述和记录，以便进行支出分析和成本控制。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成本控制策略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1.制定预算：根据实际情况和需求，制定合理的预算，为支出控制和成本控制提供基准。</a:t>
            </a:r>
          </a:p>
          <a:p>
            <a:r>
              <a:t>2.降低成本：通过采购优化、提高效率、减少浪费等方式，降低成本，提高效益。</a:t>
            </a:r>
          </a:p>
          <a:p>
            <a:r>
              <a:t>3.监控与调整：建立有效的监控机制，及时发现和解决超支和浪费问题，同时对预算和成本控制策略进行调整和优化。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支出分类与成本控制策略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采购成本控制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1.集中采购：通过集中采购，获得更好的采购价格和服务，降低采购成本。</a:t>
            </a:r>
          </a:p>
          <a:p>
            <a:r>
              <a:t>2.供应商管理：建立稳定的供应商合作关系，保证采购质量和供应稳定性，同时降低采购成本。</a:t>
            </a:r>
          </a:p>
          <a:p>
            <a:r>
              <a:t>3.采购流程优化：简化采购流程，提高采购效率，降低采购成本。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人力成本控制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1.合理配置人力：根据业务需求，合理配置人力资源，避免人力浪费和成本过高。</a:t>
            </a:r>
          </a:p>
          <a:p>
            <a:r>
              <a:t>2.提高员工效率：通过培训、激励等方式，提高员工工作效率，降低人力成本。</a:t>
            </a:r>
          </a:p>
          <a:p>
            <a:r>
              <a:t>3.薪酬体系优化：建立合理的薪酬体系，激励员工积极性，同时控制人力成本。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支出分类与成本控制策略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费用控制管理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1.费用预算：制定详细的费用预算，明确各项费用的预算标准和支出限额。</a:t>
            </a:r>
          </a:p>
          <a:p>
            <a:r>
              <a:t>2.费用核算：建立科学的费用核算体系，准确核算各项费用的实际发生额和支出情况。</a:t>
            </a:r>
          </a:p>
          <a:p>
            <a:r>
              <a:t>3.费用分析：对费用数据进行深入分析，找出费用控制的薄弱环节和改进措施。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技术手段应用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1.引入信息化管理系统：通过引入信息化管理系统，提高财务管理效率和准确性，降低管理成本。</a:t>
            </a:r>
          </a:p>
          <a:p>
            <a:r>
              <a:t>2.数据挖掘与分析：利用数据挖掘和分析技术，对财务数据进行深入分析，为预算制定和成本控制提供数据支持。</a:t>
            </a:r>
          </a:p>
          <a:p>
            <a:r>
              <a:t>3.自动化技术应用：通过自动化技术应用，提高财务处理效率，减少人力成本。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资本预算与投资回报评估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财务规划与预算制定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https://d.book118.com/528002124136006031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财务规划概述与重要性</vt:lpstr>
      <vt:lpstr> 财务规划概述与重要性</vt:lpstr>
      <vt:lpstr> 财务规划概述与重要性</vt:lpstr>
      <vt:lpstr> 财务规划概述与重要性</vt:lpstr>
      <vt:lpstr> 预算制定流程与基本原则</vt:lpstr>
      <vt:lpstr> 预算制定流程与基本原则</vt:lpstr>
      <vt:lpstr> 收入预测与资金来源分析</vt:lpstr>
      <vt:lpstr> 收入预测与资金来源分析</vt:lpstr>
      <vt:lpstr> 收入预测与资金来源分析</vt:lpstr>
      <vt:lpstr> 支出分类与成本控制策略</vt:lpstr>
      <vt:lpstr> 支出分类与成本控制策略</vt:lpstr>
      <vt:lpstr> 支出分类与成本控制策略</vt:lpstr>
      <vt:lpstr> 支出分类与成本控制策略</vt:lpstr>
      <vt:lpstr> 资本预算与投资回报评估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2024-09-09T00:41:08.594</cp:lastPrinted>
  <dcterms:created xsi:type="dcterms:W3CDTF">2024-09-08T16:41:08Z</dcterms:created>
  <dcterms:modified xsi:type="dcterms:W3CDTF">2024-09-08T16:41:10Z</dcterms:modified>
</cp:coreProperties>
</file>