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02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D0F27-DD68-4767-88C1-27F5B9B2E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8B46E-7D88-46DA-9995-D71D0DF36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59467-8C9B-41EE-B334-DCBAB4E4C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BF464-8F59-47E3-9207-8FA2C0EDE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47DB3-D4F3-4BF5-9244-E223C1D71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4497D1-3917-4190-9B01-049CF7D0F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B893FE-B92F-49FD-ADE4-0E76062BD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EFC35-CE57-4D82-8AA6-264EE7DF9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73613-5E0F-4AB3-98FA-2E1BA5093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AE3D6-0DFA-4A25-9160-E3236064A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828E5-EA25-49E4-978A-205289031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Vector 21_#color_$accent1_$accent1_$accent1-2098&amp;417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Vector 20_#color_$accent1_$accent1_$accent1_4-2098&amp;417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Rectangle 27_#color-2097&amp;3758"/>
          <p:cNvSpPr/>
          <p:nvPr userDrawn="1">
            <p:custDataLst>
              <p:tags r:id="rId3"/>
            </p:custDataLst>
          </p:nvPr>
        </p:nvSpPr>
        <p:spPr>
          <a:xfrm>
            <a:off x="3959352" y="4169664"/>
            <a:ext cx="4251960" cy="813816"/>
          </a:xfrm>
          <a:prstGeom prst="roundRect">
            <a:avLst>
              <a:gd name="adj" fmla="val 5033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图片 10" descr="C:/Users/kingsoft/AppData/Local/Temp/fig2wpp/@svg_glod_#color_$accent2_3_$accent2_3_$accent2_3_$accent2_3-2098&amp;3921.svg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88825" cy="4197333"/>
          </a:xfrm>
          <a:custGeom>
            <a:gdLst>
              <a:gd name="connsiteX0" fmla="*/ 0 w 12188825"/>
              <a:gd name="connsiteY0" fmla="*/ 1879024 h 4197333"/>
              <a:gd name="connsiteX1" fmla="*/ 6433224 w 12188825"/>
              <a:gd name="connsiteY1" fmla="*/ 1151340 h 4197333"/>
              <a:gd name="connsiteX2" fmla="*/ 12188825 w 12188825"/>
              <a:gd name="connsiteY2" fmla="*/ 4178824 h 4197333"/>
              <a:gd name="connsiteX3" fmla="*/ 12188825 w 12188825"/>
              <a:gd name="connsiteY3" fmla="*/ 4197334 h 4197333"/>
              <a:gd name="connsiteX4" fmla="*/ 6430862 w 12188825"/>
              <a:gd name="connsiteY4" fmla="*/ 1163789 h 4197333"/>
              <a:gd name="connsiteX5" fmla="*/ 0 w 12188825"/>
              <a:gd name="connsiteY5" fmla="*/ 1892998 h 4197333"/>
              <a:gd name="connsiteX6" fmla="*/ 0 w 12188825"/>
              <a:gd name="connsiteY6" fmla="*/ 1668990 h 4197333"/>
              <a:gd name="connsiteX7" fmla="*/ 6471314 w 12188825"/>
              <a:gd name="connsiteY7" fmla="*/ 923291 h 4197333"/>
              <a:gd name="connsiteX8" fmla="*/ 12188825 w 12188825"/>
              <a:gd name="connsiteY8" fmla="*/ 3910562 h 4197333"/>
              <a:gd name="connsiteX9" fmla="*/ 12188825 w 12188825"/>
              <a:gd name="connsiteY9" fmla="*/ 3928958 h 4197333"/>
              <a:gd name="connsiteX10" fmla="*/ 6468952 w 12188825"/>
              <a:gd name="connsiteY10" fmla="*/ 935740 h 4197333"/>
              <a:gd name="connsiteX11" fmla="*/ 0 w 12188825"/>
              <a:gd name="connsiteY11" fmla="*/ 1683003 h 4197333"/>
              <a:gd name="connsiteX12" fmla="*/ 0 w 12188825"/>
              <a:gd name="connsiteY12" fmla="*/ 1459185 h 4197333"/>
              <a:gd name="connsiteX13" fmla="*/ 6509404 w 12188825"/>
              <a:gd name="connsiteY13" fmla="*/ 695243 h 4197333"/>
              <a:gd name="connsiteX14" fmla="*/ 12188825 w 12188825"/>
              <a:gd name="connsiteY14" fmla="*/ 3642819 h 4197333"/>
              <a:gd name="connsiteX15" fmla="*/ 12188825 w 12188825"/>
              <a:gd name="connsiteY15" fmla="*/ 3661089 h 4197333"/>
              <a:gd name="connsiteX16" fmla="*/ 6507043 w 12188825"/>
              <a:gd name="connsiteY16" fmla="*/ 707691 h 4197333"/>
              <a:gd name="connsiteX17" fmla="*/ 0 w 12188825"/>
              <a:gd name="connsiteY17" fmla="*/ 1473223 h 4197333"/>
              <a:gd name="connsiteX18" fmla="*/ 0 w 12188825"/>
              <a:gd name="connsiteY18" fmla="*/ 1281155 h 4197333"/>
              <a:gd name="connsiteX19" fmla="*/ 6560191 w 12188825"/>
              <a:gd name="connsiteY19" fmla="*/ 492533 h 4197333"/>
              <a:gd name="connsiteX20" fmla="*/ 12188825 w 12188825"/>
              <a:gd name="connsiteY20" fmla="*/ 3387937 h 4197333"/>
              <a:gd name="connsiteX21" fmla="*/ 12188825 w 12188825"/>
              <a:gd name="connsiteY21" fmla="*/ 3406041 h 4197333"/>
              <a:gd name="connsiteX22" fmla="*/ 6557830 w 12188825"/>
              <a:gd name="connsiteY22" fmla="*/ 504981 h 4197333"/>
              <a:gd name="connsiteX23" fmla="*/ 0 w 12188825"/>
              <a:gd name="connsiteY23" fmla="*/ 1295231 h 4197333"/>
              <a:gd name="connsiteX24" fmla="*/ 0 w 12188825"/>
              <a:gd name="connsiteY24" fmla="*/ 1071872 h 4197333"/>
              <a:gd name="connsiteX25" fmla="*/ 6598281 w 12188825"/>
              <a:gd name="connsiteY25" fmla="*/ 264484 h 4197333"/>
              <a:gd name="connsiteX26" fmla="*/ 12188825 w 12188825"/>
              <a:gd name="connsiteY26" fmla="*/ 3121309 h 4197333"/>
              <a:gd name="connsiteX27" fmla="*/ 12188825 w 12188825"/>
              <a:gd name="connsiteY27" fmla="*/ 3139299 h 4197333"/>
              <a:gd name="connsiteX28" fmla="*/ 6595920 w 12188825"/>
              <a:gd name="connsiteY28" fmla="*/ 276931 h 4197333"/>
              <a:gd name="connsiteX29" fmla="*/ 0 w 12188825"/>
              <a:gd name="connsiteY29" fmla="*/ 1085996 h 4197333"/>
              <a:gd name="connsiteX30" fmla="*/ 0 w 12188825"/>
              <a:gd name="connsiteY30" fmla="*/ 862825 h 4197333"/>
              <a:gd name="connsiteX31" fmla="*/ 2646511 w 12188825"/>
              <a:gd name="connsiteY31" fmla="*/ 0 h 4197333"/>
              <a:gd name="connsiteX32" fmla="*/ 2720736 w 12188825"/>
              <a:gd name="connsiteY32" fmla="*/ 0 h 4197333"/>
              <a:gd name="connsiteX33" fmla="*/ 0 w 12188825"/>
              <a:gd name="connsiteY33" fmla="*/ 876987 h 4197333"/>
              <a:gd name="connsiteX34" fmla="*/ 0 w 12188825"/>
              <a:gd name="connsiteY34" fmla="*/ 673147 h 4197333"/>
              <a:gd name="connsiteX35" fmla="*/ 1741580 w 12188825"/>
              <a:gd name="connsiteY35" fmla="*/ 0 h 4197333"/>
              <a:gd name="connsiteX36" fmla="*/ 1789104 w 12188825"/>
              <a:gd name="connsiteY36" fmla="*/ 0 h 4197333"/>
              <a:gd name="connsiteX37" fmla="*/ 0 w 12188825"/>
              <a:gd name="connsiteY37" fmla="*/ 687359 h 4197333"/>
              <a:gd name="connsiteX38" fmla="*/ 0 w 12188825"/>
              <a:gd name="connsiteY38" fmla="*/ 464649 h 4197333"/>
              <a:gd name="connsiteX39" fmla="*/ 1064931 w 12188825"/>
              <a:gd name="connsiteY39" fmla="*/ 0 h 4197333"/>
              <a:gd name="connsiteX40" fmla="*/ 1102086 w 12188825"/>
              <a:gd name="connsiteY40" fmla="*/ 0 h 4197333"/>
              <a:gd name="connsiteX41" fmla="*/ 0 w 12188825"/>
              <a:gd name="connsiteY41" fmla="*/ 478899 h 4197333"/>
              <a:gd name="connsiteX42" fmla="*/ 0 w 12188825"/>
              <a:gd name="connsiteY42" fmla="*/ 269061 h 4197333"/>
              <a:gd name="connsiteX43" fmla="*/ 562663 w 12188825"/>
              <a:gd name="connsiteY43" fmla="*/ 0 h 4197333"/>
              <a:gd name="connsiteX44" fmla="*/ 594388 w 12188825"/>
              <a:gd name="connsiteY44" fmla="*/ 0 h 4197333"/>
              <a:gd name="connsiteX45" fmla="*/ 0 w 12188825"/>
              <a:gd name="connsiteY45" fmla="*/ 283350 h 4197333"/>
              <a:gd name="connsiteX46" fmla="*/ 0 w 12188825"/>
              <a:gd name="connsiteY46" fmla="*/ 73713 h 4197333"/>
              <a:gd name="connsiteX47" fmla="*/ 142501 w 12188825"/>
              <a:gd name="connsiteY47" fmla="*/ 0 h 4197333"/>
              <a:gd name="connsiteX48" fmla="*/ 170627 w 12188825"/>
              <a:gd name="connsiteY48" fmla="*/ 0 h 4197333"/>
              <a:gd name="connsiteX49" fmla="*/ 0 w 12188825"/>
              <a:gd name="connsiteY49" fmla="*/ 88044 h 4197333"/>
              <a:gd name="connsiteX50" fmla="*/ 9978622 w 12188825"/>
              <a:gd name="connsiteY50" fmla="*/ 0 h 4197333"/>
              <a:gd name="connsiteX51" fmla="*/ 12188825 w 12188825"/>
              <a:gd name="connsiteY51" fmla="*/ 1545274 h 4197333"/>
              <a:gd name="connsiteX52" fmla="*/ 12188825 w 12188825"/>
              <a:gd name="connsiteY52" fmla="*/ 1562568 h 4197333"/>
              <a:gd name="connsiteX53" fmla="*/ 9951134 w 12188825"/>
              <a:gd name="connsiteY53" fmla="*/ 0 h 4197333"/>
              <a:gd name="connsiteX54" fmla="*/ 9459951 w 12188825"/>
              <a:gd name="connsiteY54" fmla="*/ 0 h 4197333"/>
              <a:gd name="connsiteX55" fmla="*/ 12188825 w 12188825"/>
              <a:gd name="connsiteY55" fmla="*/ 1820947 h 4197333"/>
              <a:gd name="connsiteX56" fmla="*/ 12188825 w 12188825"/>
              <a:gd name="connsiteY56" fmla="*/ 1838380 h 4197333"/>
              <a:gd name="connsiteX57" fmla="*/ 9429554 w 12188825"/>
              <a:gd name="connsiteY57" fmla="*/ 0 h 4197333"/>
              <a:gd name="connsiteX58" fmla="*/ 8918855 w 12188825"/>
              <a:gd name="connsiteY58" fmla="*/ 0 h 4197333"/>
              <a:gd name="connsiteX59" fmla="*/ 12188825 w 12188825"/>
              <a:gd name="connsiteY59" fmla="*/ 2072536 h 4197333"/>
              <a:gd name="connsiteX60" fmla="*/ 12188825 w 12188825"/>
              <a:gd name="connsiteY60" fmla="*/ 2090071 h 4197333"/>
              <a:gd name="connsiteX61" fmla="*/ 8884663 w 12188825"/>
              <a:gd name="connsiteY61" fmla="*/ 0 h 4197333"/>
              <a:gd name="connsiteX62" fmla="*/ 8294216 w 12188825"/>
              <a:gd name="connsiteY62" fmla="*/ 0 h 4197333"/>
              <a:gd name="connsiteX63" fmla="*/ 12188825 w 12188825"/>
              <a:gd name="connsiteY63" fmla="*/ 2324556 h 4197333"/>
              <a:gd name="connsiteX64" fmla="*/ 12188825 w 12188825"/>
              <a:gd name="connsiteY64" fmla="*/ 2342179 h 4197333"/>
              <a:gd name="connsiteX65" fmla="*/ 8254311 w 12188825"/>
              <a:gd name="connsiteY65" fmla="*/ 0 h 4197333"/>
              <a:gd name="connsiteX66" fmla="*/ 7489766 w 12188825"/>
              <a:gd name="connsiteY66" fmla="*/ 0 h 4197333"/>
              <a:gd name="connsiteX67" fmla="*/ 12188825 w 12188825"/>
              <a:gd name="connsiteY67" fmla="*/ 2589663 h 4197333"/>
              <a:gd name="connsiteX68" fmla="*/ 12188825 w 12188825"/>
              <a:gd name="connsiteY68" fmla="*/ 2607400 h 4197333"/>
              <a:gd name="connsiteX69" fmla="*/ 7439056 w 12188825"/>
              <a:gd name="connsiteY69" fmla="*/ 0 h 4197333"/>
              <a:gd name="connsiteX70" fmla="*/ 6431078 w 12188825"/>
              <a:gd name="connsiteY70" fmla="*/ 0 h 4197333"/>
              <a:gd name="connsiteX71" fmla="*/ 6636371 w 12188825"/>
              <a:gd name="connsiteY71" fmla="*/ 36434 h 4197333"/>
              <a:gd name="connsiteX72" fmla="*/ 12188825 w 12188825"/>
              <a:gd name="connsiteY72" fmla="*/ 2855150 h 4197333"/>
              <a:gd name="connsiteX73" fmla="*/ 12188825 w 12188825"/>
              <a:gd name="connsiteY73" fmla="*/ 2873027 h 4197333"/>
              <a:gd name="connsiteX74" fmla="*/ 6634010 w 12188825"/>
              <a:gd name="connsiteY74" fmla="*/ 48882 h 4197333"/>
              <a:gd name="connsiteX75" fmla="*/ 6353273 w 12188825"/>
              <a:gd name="connsiteY75" fmla="*/ 0 h 4197333"/>
              <a:gd name="connsiteX76" fmla="*/ 10408723 w 12188825"/>
              <a:gd name="connsiteY76" fmla="*/ 0 h 4197333"/>
              <a:gd name="connsiteX77" fmla="*/ 10434028 w 12188825"/>
              <a:gd name="connsiteY77" fmla="*/ 0 h 4197333"/>
              <a:gd name="connsiteX78" fmla="*/ 12188825 w 12188825"/>
              <a:gd name="connsiteY78" fmla="*/ 1281966 h 4197333"/>
              <a:gd name="connsiteX79" fmla="*/ 12188825 w 12188825"/>
              <a:gd name="connsiteY79" fmla="*/ 1299171 h 4197333"/>
              <a:gd name="connsiteX80" fmla="*/ 10408723 w 12188825"/>
              <a:gd name="connsiteY80" fmla="*/ 0 h 4197333"/>
              <a:gd name="connsiteX81" fmla="*/ 10841871 w 12188825"/>
              <a:gd name="connsiteY81" fmla="*/ 0 h 4197333"/>
              <a:gd name="connsiteX82" fmla="*/ 12188825 w 12188825"/>
              <a:gd name="connsiteY82" fmla="*/ 1020197 h 4197333"/>
              <a:gd name="connsiteX83" fmla="*/ 12188825 w 12188825"/>
              <a:gd name="connsiteY83" fmla="*/ 1037280 h 4197333"/>
              <a:gd name="connsiteX84" fmla="*/ 10818204 w 12188825"/>
              <a:gd name="connsiteY84" fmla="*/ 0 h 4197333"/>
              <a:gd name="connsiteX85" fmla="*/ 11207104 w 12188825"/>
              <a:gd name="connsiteY85" fmla="*/ 0 h 4197333"/>
              <a:gd name="connsiteX86" fmla="*/ 12188825 w 12188825"/>
              <a:gd name="connsiteY86" fmla="*/ 770477 h 4197333"/>
              <a:gd name="connsiteX87" fmla="*/ 12188825 w 12188825"/>
              <a:gd name="connsiteY87" fmla="*/ 787473 h 4197333"/>
              <a:gd name="connsiteX88" fmla="*/ 11184783 w 12188825"/>
              <a:gd name="connsiteY88" fmla="*/ 0 h 4197333"/>
              <a:gd name="connsiteX89" fmla="*/ 11563767 w 12188825"/>
              <a:gd name="connsiteY89" fmla="*/ 0 h 4197333"/>
              <a:gd name="connsiteX90" fmla="*/ 12188825 w 12188825"/>
              <a:gd name="connsiteY90" fmla="*/ 508466 h 4197333"/>
              <a:gd name="connsiteX91" fmla="*/ 12188825 w 12188825"/>
              <a:gd name="connsiteY91" fmla="*/ 525376 h 4197333"/>
              <a:gd name="connsiteX92" fmla="*/ 11542640 w 12188825"/>
              <a:gd name="connsiteY92" fmla="*/ 0 h 4197333"/>
              <a:gd name="connsiteX93" fmla="*/ 11879838 w 12188825"/>
              <a:gd name="connsiteY93" fmla="*/ 0 h 4197333"/>
              <a:gd name="connsiteX94" fmla="*/ 12188825 w 12188825"/>
              <a:gd name="connsiteY94" fmla="*/ 259496 h 4197333"/>
              <a:gd name="connsiteX95" fmla="*/ 12188825 w 12188825"/>
              <a:gd name="connsiteY95" fmla="*/ 276322 h 4197333"/>
              <a:gd name="connsiteX96" fmla="*/ 11859676 w 12188825"/>
              <a:gd name="connsiteY96" fmla="*/ 0 h 41973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12188825" h="4197333">
                <a:moveTo>
                  <a:pt x="0" y="1879024"/>
                </a:moveTo>
                <a:cubicBezTo>
                  <a:pt x="1823512" y="1021646"/>
                  <a:pt x="4091141" y="714387"/>
                  <a:pt x="6433224" y="1151340"/>
                </a:cubicBezTo>
                <a:cubicBezTo>
                  <a:pt x="8792054" y="1591416"/>
                  <a:pt x="10803616" y="2707514"/>
                  <a:pt x="12188825" y="4178824"/>
                </a:cubicBezTo>
                <a:lnTo>
                  <a:pt x="12188825" y="4197334"/>
                </a:lnTo>
                <a:cubicBezTo>
                  <a:pt x="10805520" y="2723363"/>
                  <a:pt x="8793044" y="1604491"/>
                  <a:pt x="6430862" y="1163789"/>
                </a:cubicBezTo>
                <a:cubicBezTo>
                  <a:pt x="4088373" y="726760"/>
                  <a:pt x="1821595" y="1034919"/>
                  <a:pt x="0" y="1892998"/>
                </a:cubicBezTo>
                <a:close/>
                <a:moveTo>
                  <a:pt x="0" y="1668990"/>
                </a:moveTo>
                <a:cubicBezTo>
                  <a:pt x="1829974" y="797919"/>
                  <a:pt x="4112890" y="483291"/>
                  <a:pt x="6471314" y="923291"/>
                </a:cubicBezTo>
                <a:cubicBezTo>
                  <a:pt x="8808610" y="1359350"/>
                  <a:pt x="10804949" y="2459143"/>
                  <a:pt x="12188825" y="3910562"/>
                </a:cubicBezTo>
                <a:lnTo>
                  <a:pt x="12188825" y="3928958"/>
                </a:lnTo>
                <a:cubicBezTo>
                  <a:pt x="10806790" y="2474916"/>
                  <a:pt x="8809536" y="1372413"/>
                  <a:pt x="6468952" y="935740"/>
                </a:cubicBezTo>
                <a:cubicBezTo>
                  <a:pt x="4110110" y="495659"/>
                  <a:pt x="1828032" y="811209"/>
                  <a:pt x="0" y="1683003"/>
                </a:cubicBezTo>
                <a:close/>
                <a:moveTo>
                  <a:pt x="0" y="1459185"/>
                </a:moveTo>
                <a:cubicBezTo>
                  <a:pt x="1836335" y="574280"/>
                  <a:pt x="4134589" y="252183"/>
                  <a:pt x="6509404" y="695243"/>
                </a:cubicBezTo>
                <a:cubicBezTo>
                  <a:pt x="8825344" y="1127320"/>
                  <a:pt x="10806524" y="2211063"/>
                  <a:pt x="12188825" y="3642819"/>
                </a:cubicBezTo>
                <a:lnTo>
                  <a:pt x="12188825" y="3661089"/>
                </a:lnTo>
                <a:cubicBezTo>
                  <a:pt x="10808314" y="2226748"/>
                  <a:pt x="8826220" y="1140371"/>
                  <a:pt x="6507043" y="707691"/>
                </a:cubicBezTo>
                <a:cubicBezTo>
                  <a:pt x="4131783" y="264547"/>
                  <a:pt x="1834367" y="587588"/>
                  <a:pt x="0" y="1473223"/>
                </a:cubicBezTo>
                <a:close/>
                <a:moveTo>
                  <a:pt x="0" y="1281155"/>
                </a:moveTo>
                <a:cubicBezTo>
                  <a:pt x="1844652" y="377587"/>
                  <a:pt x="4163436" y="45379"/>
                  <a:pt x="6560191" y="492533"/>
                </a:cubicBezTo>
                <a:cubicBezTo>
                  <a:pt x="8847919" y="919347"/>
                  <a:pt x="10808987" y="1982039"/>
                  <a:pt x="12188825" y="3387937"/>
                </a:cubicBezTo>
                <a:lnTo>
                  <a:pt x="12188825" y="3406041"/>
                </a:lnTo>
                <a:cubicBezTo>
                  <a:pt x="10810688" y="1997635"/>
                  <a:pt x="8848706" y="932383"/>
                  <a:pt x="6557830" y="504981"/>
                </a:cubicBezTo>
                <a:cubicBezTo>
                  <a:pt x="4160605" y="57738"/>
                  <a:pt x="1842658" y="390919"/>
                  <a:pt x="0" y="1295231"/>
                </a:cubicBezTo>
                <a:close/>
                <a:moveTo>
                  <a:pt x="0" y="1071872"/>
                </a:moveTo>
                <a:cubicBezTo>
                  <a:pt x="1850772" y="154156"/>
                  <a:pt x="4185008" y="-185754"/>
                  <a:pt x="6598281" y="264484"/>
                </a:cubicBezTo>
                <a:cubicBezTo>
                  <a:pt x="8865034" y="687385"/>
                  <a:pt x="10811107" y="1734555"/>
                  <a:pt x="12188825" y="3121309"/>
                </a:cubicBezTo>
                <a:lnTo>
                  <a:pt x="12188825" y="3139299"/>
                </a:lnTo>
                <a:cubicBezTo>
                  <a:pt x="10812745" y="1750087"/>
                  <a:pt x="8865770" y="700411"/>
                  <a:pt x="6595920" y="276931"/>
                </a:cubicBezTo>
                <a:cubicBezTo>
                  <a:pt x="4182138" y="-173398"/>
                  <a:pt x="1848753" y="167506"/>
                  <a:pt x="0" y="1085996"/>
                </a:cubicBezTo>
                <a:close/>
                <a:moveTo>
                  <a:pt x="0" y="862825"/>
                </a:moveTo>
                <a:cubicBezTo>
                  <a:pt x="801406" y="460562"/>
                  <a:pt x="1694640" y="167144"/>
                  <a:pt x="2646511" y="0"/>
                </a:cubicBezTo>
                <a:lnTo>
                  <a:pt x="2720736" y="0"/>
                </a:lnTo>
                <a:cubicBezTo>
                  <a:pt x="1740742" y="164999"/>
                  <a:pt x="821857" y="463653"/>
                  <a:pt x="0" y="876987"/>
                </a:cubicBezTo>
                <a:close/>
                <a:moveTo>
                  <a:pt x="0" y="673147"/>
                </a:moveTo>
                <a:cubicBezTo>
                  <a:pt x="541349" y="396964"/>
                  <a:pt x="1125335" y="170764"/>
                  <a:pt x="1741580" y="0"/>
                </a:cubicBezTo>
                <a:lnTo>
                  <a:pt x="1789104" y="0"/>
                </a:lnTo>
                <a:cubicBezTo>
                  <a:pt x="1155185" y="172518"/>
                  <a:pt x="555074" y="403614"/>
                  <a:pt x="0" y="687359"/>
                </a:cubicBezTo>
                <a:close/>
                <a:moveTo>
                  <a:pt x="0" y="464649"/>
                </a:moveTo>
                <a:cubicBezTo>
                  <a:pt x="338905" y="289630"/>
                  <a:pt x="694740" y="134296"/>
                  <a:pt x="1064931" y="0"/>
                </a:cubicBezTo>
                <a:lnTo>
                  <a:pt x="1102086" y="0"/>
                </a:lnTo>
                <a:cubicBezTo>
                  <a:pt x="718465" y="137576"/>
                  <a:pt x="350153" y="297711"/>
                  <a:pt x="0" y="478899"/>
                </a:cubicBezTo>
                <a:close/>
                <a:moveTo>
                  <a:pt x="0" y="269061"/>
                </a:moveTo>
                <a:cubicBezTo>
                  <a:pt x="182704" y="173553"/>
                  <a:pt x="370394" y="83795"/>
                  <a:pt x="562663" y="0"/>
                </a:cubicBezTo>
                <a:lnTo>
                  <a:pt x="594388" y="0"/>
                </a:lnTo>
                <a:cubicBezTo>
                  <a:pt x="391005" y="87872"/>
                  <a:pt x="192715" y="182406"/>
                  <a:pt x="0" y="283350"/>
                </a:cubicBezTo>
                <a:close/>
                <a:moveTo>
                  <a:pt x="0" y="73713"/>
                </a:moveTo>
                <a:cubicBezTo>
                  <a:pt x="47166" y="48756"/>
                  <a:pt x="94669" y="24184"/>
                  <a:pt x="142501" y="0"/>
                </a:cubicBezTo>
                <a:lnTo>
                  <a:pt x="170627" y="0"/>
                </a:lnTo>
                <a:cubicBezTo>
                  <a:pt x="113275" y="28792"/>
                  <a:pt x="56396" y="58142"/>
                  <a:pt x="0" y="88044"/>
                </a:cubicBezTo>
                <a:close/>
                <a:moveTo>
                  <a:pt x="9978622" y="0"/>
                </a:moveTo>
                <a:cubicBezTo>
                  <a:pt x="10808618" y="429691"/>
                  <a:pt x="11552403" y="952889"/>
                  <a:pt x="12188825" y="1545274"/>
                </a:cubicBezTo>
                <a:lnTo>
                  <a:pt x="12188825" y="1562568"/>
                </a:lnTo>
                <a:cubicBezTo>
                  <a:pt x="11545890" y="962523"/>
                  <a:pt x="10792696" y="433229"/>
                  <a:pt x="9951134" y="0"/>
                </a:cubicBezTo>
                <a:close/>
                <a:moveTo>
                  <a:pt x="9459951" y="0"/>
                </a:moveTo>
                <a:cubicBezTo>
                  <a:pt x="10502831" y="477646"/>
                  <a:pt x="11424992" y="1099035"/>
                  <a:pt x="12188825" y="1820947"/>
                </a:cubicBezTo>
                <a:lnTo>
                  <a:pt x="12188825" y="1838380"/>
                </a:lnTo>
                <a:cubicBezTo>
                  <a:pt x="11418288" y="1108144"/>
                  <a:pt x="10485627" y="480421"/>
                  <a:pt x="9429554" y="0"/>
                </a:cubicBezTo>
                <a:close/>
                <a:moveTo>
                  <a:pt x="8918855" y="0"/>
                </a:moveTo>
                <a:cubicBezTo>
                  <a:pt x="10187534" y="506452"/>
                  <a:pt x="11297835" y="1220643"/>
                  <a:pt x="12188825" y="2072536"/>
                </a:cubicBezTo>
                <a:lnTo>
                  <a:pt x="12188825" y="2090071"/>
                </a:lnTo>
                <a:cubicBezTo>
                  <a:pt x="11290788" y="1229052"/>
                  <a:pt x="10168515" y="508225"/>
                  <a:pt x="8884663" y="0"/>
                </a:cubicBezTo>
                <a:close/>
                <a:moveTo>
                  <a:pt x="8294216" y="0"/>
                </a:moveTo>
                <a:cubicBezTo>
                  <a:pt x="9827240" y="515180"/>
                  <a:pt x="11157600" y="1327005"/>
                  <a:pt x="12188825" y="2324556"/>
                </a:cubicBezTo>
                <a:lnTo>
                  <a:pt x="12188825" y="2342179"/>
                </a:lnTo>
                <a:cubicBezTo>
                  <a:pt x="11149906" y="1334354"/>
                  <a:pt x="9805377" y="515446"/>
                  <a:pt x="8254311" y="0"/>
                </a:cubicBezTo>
                <a:close/>
                <a:moveTo>
                  <a:pt x="7489766" y="0"/>
                </a:moveTo>
                <a:cubicBezTo>
                  <a:pt x="9366680" y="488329"/>
                  <a:pt x="10985267" y="1411612"/>
                  <a:pt x="12188825" y="2589663"/>
                </a:cubicBezTo>
                <a:lnTo>
                  <a:pt x="12188825" y="2607400"/>
                </a:lnTo>
                <a:cubicBezTo>
                  <a:pt x="10976075" y="1416945"/>
                  <a:pt x="9339129" y="485752"/>
                  <a:pt x="7439056" y="0"/>
                </a:cubicBezTo>
                <a:close/>
                <a:moveTo>
                  <a:pt x="6431078" y="0"/>
                </a:moveTo>
                <a:cubicBezTo>
                  <a:pt x="6499437" y="11511"/>
                  <a:pt x="6567872" y="23655"/>
                  <a:pt x="6636371" y="36434"/>
                </a:cubicBezTo>
                <a:cubicBezTo>
                  <a:pt x="8882315" y="455453"/>
                  <a:pt x="10813430" y="1487337"/>
                  <a:pt x="12188825" y="2855150"/>
                </a:cubicBezTo>
                <a:lnTo>
                  <a:pt x="12188825" y="2873027"/>
                </a:lnTo>
                <a:cubicBezTo>
                  <a:pt x="10815005" y="1502793"/>
                  <a:pt x="8883000" y="468470"/>
                  <a:pt x="6634010" y="48882"/>
                </a:cubicBezTo>
                <a:cubicBezTo>
                  <a:pt x="6540295" y="31400"/>
                  <a:pt x="6446720" y="15110"/>
                  <a:pt x="6353273" y="0"/>
                </a:cubicBezTo>
                <a:close/>
                <a:moveTo>
                  <a:pt x="10408723" y="0"/>
                </a:moveTo>
                <a:lnTo>
                  <a:pt x="10434028" y="0"/>
                </a:lnTo>
                <a:cubicBezTo>
                  <a:pt x="11081546" y="373076"/>
                  <a:pt x="11670229" y="804698"/>
                  <a:pt x="12188825" y="1281966"/>
                </a:cubicBezTo>
                <a:lnTo>
                  <a:pt x="12188825" y="1299171"/>
                </a:lnTo>
                <a:cubicBezTo>
                  <a:pt x="11663817" y="814739"/>
                  <a:pt x="11066564" y="377177"/>
                  <a:pt x="10408723" y="0"/>
                </a:cubicBezTo>
                <a:close/>
                <a:moveTo>
                  <a:pt x="10841871" y="0"/>
                </a:moveTo>
                <a:cubicBezTo>
                  <a:pt x="11329754" y="307917"/>
                  <a:pt x="11780525" y="650026"/>
                  <a:pt x="12188825" y="1020197"/>
                </a:cubicBezTo>
                <a:lnTo>
                  <a:pt x="12188825" y="1037280"/>
                </a:lnTo>
                <a:cubicBezTo>
                  <a:pt x="11774151" y="660359"/>
                  <a:pt x="11315407" y="312438"/>
                  <a:pt x="10818204" y="0"/>
                </a:cubicBezTo>
                <a:close/>
                <a:moveTo>
                  <a:pt x="11207104" y="0"/>
                </a:moveTo>
                <a:cubicBezTo>
                  <a:pt x="11556149" y="239625"/>
                  <a:pt x="11884117" y="497284"/>
                  <a:pt x="12188825" y="770477"/>
                </a:cubicBezTo>
                <a:lnTo>
                  <a:pt x="12188825" y="787473"/>
                </a:lnTo>
                <a:cubicBezTo>
                  <a:pt x="11877756" y="507867"/>
                  <a:pt x="11542296" y="244481"/>
                  <a:pt x="11184783" y="0"/>
                </a:cubicBezTo>
                <a:close/>
                <a:moveTo>
                  <a:pt x="11563767" y="0"/>
                </a:moveTo>
                <a:cubicBezTo>
                  <a:pt x="11781465" y="162461"/>
                  <a:pt x="11990008" y="332176"/>
                  <a:pt x="12188825" y="508466"/>
                </a:cubicBezTo>
                <a:lnTo>
                  <a:pt x="12188825" y="525376"/>
                </a:lnTo>
                <a:cubicBezTo>
                  <a:pt x="11983647" y="342983"/>
                  <a:pt x="11768031" y="167606"/>
                  <a:pt x="11542640" y="0"/>
                </a:cubicBezTo>
                <a:close/>
                <a:moveTo>
                  <a:pt x="11879838" y="0"/>
                </a:moveTo>
                <a:cubicBezTo>
                  <a:pt x="11985234" y="84769"/>
                  <a:pt x="12088254" y="171297"/>
                  <a:pt x="12188825" y="259496"/>
                </a:cubicBezTo>
                <a:lnTo>
                  <a:pt x="12188825" y="276322"/>
                </a:lnTo>
                <a:cubicBezTo>
                  <a:pt x="12081868" y="182285"/>
                  <a:pt x="11972118" y="90142"/>
                  <a:pt x="1185967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59000">
                <a:schemeClr val="accent1">
                  <a:lumMod val="60000"/>
                  <a:lumOff val="40000"/>
                  <a:alpha val="53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38200" y="390525"/>
            <a:ext cx="10515600" cy="295957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8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Vector 21_#color_$accent1_$accent1_$accent1-2098&amp;417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02" name="Vector 20_#color_$accent1_$accent1_$accent1_4-2098&amp;417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04" name="图片 3" descr="C:/Users/kingsoft/AppData/Local/Temp/fig2wpp/@svg_glod-2098&amp;3995.svg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88825" cy="2452230"/>
          </a:xfrm>
          <a:custGeom>
            <a:gdLst>
              <a:gd name="connsiteX0" fmla="*/ 12188825 w 12188825"/>
              <a:gd name="connsiteY0" fmla="*/ 2064806 h 2452230"/>
              <a:gd name="connsiteX1" fmla="*/ 3783919 w 12188825"/>
              <a:gd name="connsiteY1" fmla="*/ 690387 h 2452230"/>
              <a:gd name="connsiteX2" fmla="*/ 0 w 12188825"/>
              <a:gd name="connsiteY2" fmla="*/ 2452231 h 2452230"/>
              <a:gd name="connsiteX3" fmla="*/ 0 w 12188825"/>
              <a:gd name="connsiteY3" fmla="*/ 2436625 h 2452230"/>
              <a:gd name="connsiteX4" fmla="*/ 3780720 w 12188825"/>
              <a:gd name="connsiteY4" fmla="*/ 678118 h 2452230"/>
              <a:gd name="connsiteX5" fmla="*/ 12188825 w 12188825"/>
              <a:gd name="connsiteY5" fmla="*/ 2048795 h 2452230"/>
              <a:gd name="connsiteX6" fmla="*/ 12188825 w 12188825"/>
              <a:gd name="connsiteY6" fmla="*/ 1888392 h 2452230"/>
              <a:gd name="connsiteX7" fmla="*/ 3726505 w 12188825"/>
              <a:gd name="connsiteY7" fmla="*/ 469874 h 2452230"/>
              <a:gd name="connsiteX8" fmla="*/ 0 w 12188825"/>
              <a:gd name="connsiteY8" fmla="*/ 2190221 h 2452230"/>
              <a:gd name="connsiteX9" fmla="*/ 0 w 12188825"/>
              <a:gd name="connsiteY9" fmla="*/ 2174691 h 2452230"/>
              <a:gd name="connsiteX10" fmla="*/ 3723305 w 12188825"/>
              <a:gd name="connsiteY10" fmla="*/ 457605 h 2452230"/>
              <a:gd name="connsiteX11" fmla="*/ 12188825 w 12188825"/>
              <a:gd name="connsiteY11" fmla="*/ 1872254 h 2452230"/>
              <a:gd name="connsiteX12" fmla="*/ 8061422 w 12188825"/>
              <a:gd name="connsiteY12" fmla="*/ 0 h 2452230"/>
              <a:gd name="connsiteX13" fmla="*/ 8144636 w 12188825"/>
              <a:gd name="connsiteY13" fmla="*/ 0 h 2452230"/>
              <a:gd name="connsiteX14" fmla="*/ 12188825 w 12188825"/>
              <a:gd name="connsiteY14" fmla="*/ 1696664 h 2452230"/>
              <a:gd name="connsiteX15" fmla="*/ 12188825 w 12188825"/>
              <a:gd name="connsiteY15" fmla="*/ 1712941 h 2452230"/>
              <a:gd name="connsiteX16" fmla="*/ 8061422 w 12188825"/>
              <a:gd name="connsiteY16" fmla="*/ 0 h 2452230"/>
              <a:gd name="connsiteX17" fmla="*/ 4918635 w 12188825"/>
              <a:gd name="connsiteY17" fmla="*/ 0 h 2452230"/>
              <a:gd name="connsiteX18" fmla="*/ 3669040 w 12188825"/>
              <a:gd name="connsiteY18" fmla="*/ 249352 h 2452230"/>
              <a:gd name="connsiteX19" fmla="*/ 0 w 12188825"/>
              <a:gd name="connsiteY19" fmla="*/ 1928756 h 2452230"/>
              <a:gd name="connsiteX20" fmla="*/ 0 w 12188825"/>
              <a:gd name="connsiteY20" fmla="*/ 1913315 h 2452230"/>
              <a:gd name="connsiteX21" fmla="*/ 3665853 w 12188825"/>
              <a:gd name="connsiteY21" fmla="*/ 237083 h 2452230"/>
              <a:gd name="connsiteX22" fmla="*/ 4831523 w 12188825"/>
              <a:gd name="connsiteY22" fmla="*/ 0 h 2452230"/>
              <a:gd name="connsiteX23" fmla="*/ 3779704 w 12188825"/>
              <a:gd name="connsiteY23" fmla="*/ 0 h 2452230"/>
              <a:gd name="connsiteX24" fmla="*/ 3614888 w 12188825"/>
              <a:gd name="connsiteY24" fmla="*/ 41053 h 2452230"/>
              <a:gd name="connsiteX25" fmla="*/ 0 w 12188825"/>
              <a:gd name="connsiteY25" fmla="*/ 1682414 h 2452230"/>
              <a:gd name="connsiteX26" fmla="*/ 0 w 12188825"/>
              <a:gd name="connsiteY26" fmla="*/ 1667037 h 2452230"/>
              <a:gd name="connsiteX27" fmla="*/ 3611701 w 12188825"/>
              <a:gd name="connsiteY27" fmla="*/ 28784 h 2452230"/>
              <a:gd name="connsiteX28" fmla="*/ 3726187 w 12188825"/>
              <a:gd name="connsiteY28" fmla="*/ 0 h 2452230"/>
              <a:gd name="connsiteX29" fmla="*/ 9083443 w 12188825"/>
              <a:gd name="connsiteY29" fmla="*/ 0 h 2452230"/>
              <a:gd name="connsiteX30" fmla="*/ 12188825 w 12188825"/>
              <a:gd name="connsiteY30" fmla="*/ 1531582 h 2452230"/>
              <a:gd name="connsiteX31" fmla="*/ 12188825 w 12188825"/>
              <a:gd name="connsiteY31" fmla="*/ 1547987 h 2452230"/>
              <a:gd name="connsiteX32" fmla="*/ 9033722 w 12188825"/>
              <a:gd name="connsiteY32" fmla="*/ 0 h 2452230"/>
              <a:gd name="connsiteX33" fmla="*/ 9742287 w 12188825"/>
              <a:gd name="connsiteY33" fmla="*/ 0 h 2452230"/>
              <a:gd name="connsiteX34" fmla="*/ 12188825 w 12188825"/>
              <a:gd name="connsiteY34" fmla="*/ 1357982 h 2452230"/>
              <a:gd name="connsiteX35" fmla="*/ 12188825 w 12188825"/>
              <a:gd name="connsiteY35" fmla="*/ 1374526 h 2452230"/>
              <a:gd name="connsiteX36" fmla="*/ 9704108 w 12188825"/>
              <a:gd name="connsiteY36" fmla="*/ 0 h 2452230"/>
              <a:gd name="connsiteX37" fmla="*/ 2930803 w 12188825"/>
              <a:gd name="connsiteY37" fmla="*/ 0 h 2452230"/>
              <a:gd name="connsiteX38" fmla="*/ 0 w 12188825"/>
              <a:gd name="connsiteY38" fmla="*/ 1422052 h 2452230"/>
              <a:gd name="connsiteX39" fmla="*/ 0 w 12188825"/>
              <a:gd name="connsiteY39" fmla="*/ 1406751 h 2452230"/>
              <a:gd name="connsiteX40" fmla="*/ 2889056 w 12188825"/>
              <a:gd name="connsiteY40" fmla="*/ 0 h 2452230"/>
              <a:gd name="connsiteX41" fmla="*/ 2241297 w 12188825"/>
              <a:gd name="connsiteY41" fmla="*/ 0 h 2452230"/>
              <a:gd name="connsiteX42" fmla="*/ 0 w 12188825"/>
              <a:gd name="connsiteY42" fmla="*/ 1162402 h 2452230"/>
              <a:gd name="connsiteX43" fmla="*/ 0 w 12188825"/>
              <a:gd name="connsiteY43" fmla="*/ 1147166 h 2452230"/>
              <a:gd name="connsiteX44" fmla="*/ 2205936 w 12188825"/>
              <a:gd name="connsiteY44" fmla="*/ 0 h 2452230"/>
              <a:gd name="connsiteX45" fmla="*/ 10248631 w 12188825"/>
              <a:gd name="connsiteY45" fmla="*/ 0 h 2452230"/>
              <a:gd name="connsiteX46" fmla="*/ 12188825 w 12188825"/>
              <a:gd name="connsiteY46" fmla="*/ 1185092 h 2452230"/>
              <a:gd name="connsiteX47" fmla="*/ 12188825 w 12188825"/>
              <a:gd name="connsiteY47" fmla="*/ 1201784 h 2452230"/>
              <a:gd name="connsiteX48" fmla="*/ 10216559 w 12188825"/>
              <a:gd name="connsiteY48" fmla="*/ 0 h 2452230"/>
              <a:gd name="connsiteX49" fmla="*/ 10662022 w 12188825"/>
              <a:gd name="connsiteY49" fmla="*/ 0 h 2452230"/>
              <a:gd name="connsiteX50" fmla="*/ 12188825 w 12188825"/>
              <a:gd name="connsiteY50" fmla="*/ 1013548 h 2452230"/>
              <a:gd name="connsiteX51" fmla="*/ 12188825 w 12188825"/>
              <a:gd name="connsiteY51" fmla="*/ 1030399 h 2452230"/>
              <a:gd name="connsiteX52" fmla="*/ 10633861 w 12188825"/>
              <a:gd name="connsiteY52" fmla="*/ 0 h 2452230"/>
              <a:gd name="connsiteX53" fmla="*/ 1647650 w 12188825"/>
              <a:gd name="connsiteY53" fmla="*/ 0 h 2452230"/>
              <a:gd name="connsiteX54" fmla="*/ 0 w 12188825"/>
              <a:gd name="connsiteY54" fmla="*/ 903169 h 2452230"/>
              <a:gd name="connsiteX55" fmla="*/ 0 w 12188825"/>
              <a:gd name="connsiteY55" fmla="*/ 888002 h 2452230"/>
              <a:gd name="connsiteX56" fmla="*/ 1616441 w 12188825"/>
              <a:gd name="connsiteY56" fmla="*/ 0 h 2452230"/>
              <a:gd name="connsiteX57" fmla="*/ 1120666 w 12188825"/>
              <a:gd name="connsiteY57" fmla="*/ 0 h 2452230"/>
              <a:gd name="connsiteX58" fmla="*/ 0 w 12188825"/>
              <a:gd name="connsiteY58" fmla="*/ 644548 h 2452230"/>
              <a:gd name="connsiteX59" fmla="*/ 0 w 12188825"/>
              <a:gd name="connsiteY59" fmla="*/ 629447 h 2452230"/>
              <a:gd name="connsiteX60" fmla="*/ 1092412 w 12188825"/>
              <a:gd name="connsiteY60" fmla="*/ 0 h 2452230"/>
              <a:gd name="connsiteX61" fmla="*/ 11011093 w 12188825"/>
              <a:gd name="connsiteY61" fmla="*/ 0 h 2452230"/>
              <a:gd name="connsiteX62" fmla="*/ 12188825 w 12188825"/>
              <a:gd name="connsiteY62" fmla="*/ 842930 h 2452230"/>
              <a:gd name="connsiteX63" fmla="*/ 12188825 w 12188825"/>
              <a:gd name="connsiteY63" fmla="*/ 859944 h 2452230"/>
              <a:gd name="connsiteX64" fmla="*/ 10985712 w 12188825"/>
              <a:gd name="connsiteY64" fmla="*/ 0 h 2452230"/>
              <a:gd name="connsiteX65" fmla="*/ 11295677 w 12188825"/>
              <a:gd name="connsiteY65" fmla="*/ 0 h 2452230"/>
              <a:gd name="connsiteX66" fmla="*/ 12188825 w 12188825"/>
              <a:gd name="connsiteY66" fmla="*/ 682864 h 2452230"/>
              <a:gd name="connsiteX67" fmla="*/ 12188825 w 12188825"/>
              <a:gd name="connsiteY67" fmla="*/ 700039 h 2452230"/>
              <a:gd name="connsiteX68" fmla="*/ 11272289 w 12188825"/>
              <a:gd name="connsiteY68" fmla="*/ 0 h 2452230"/>
              <a:gd name="connsiteX69" fmla="*/ 0 w 12188825"/>
              <a:gd name="connsiteY69" fmla="*/ 143217 h 2452230"/>
              <a:gd name="connsiteX70" fmla="*/ 0 w 12188825"/>
              <a:gd name="connsiteY70" fmla="*/ 128238 h 2452230"/>
              <a:gd name="connsiteX71" fmla="*/ 205605 w 12188825"/>
              <a:gd name="connsiteY71" fmla="*/ 0 h 2452230"/>
              <a:gd name="connsiteX72" fmla="*/ 229932 w 12188825"/>
              <a:gd name="connsiteY72" fmla="*/ 0 h 2452230"/>
              <a:gd name="connsiteX73" fmla="*/ 0 w 12188825"/>
              <a:gd name="connsiteY73" fmla="*/ 143217 h 2452230"/>
              <a:gd name="connsiteX74" fmla="*/ 643020 w 12188825"/>
              <a:gd name="connsiteY74" fmla="*/ 0 h 2452230"/>
              <a:gd name="connsiteX75" fmla="*/ 669142 w 12188825"/>
              <a:gd name="connsiteY75" fmla="*/ 0 h 2452230"/>
              <a:gd name="connsiteX76" fmla="*/ 0 w 12188825"/>
              <a:gd name="connsiteY76" fmla="*/ 400792 h 2452230"/>
              <a:gd name="connsiteX77" fmla="*/ 0 w 12188825"/>
              <a:gd name="connsiteY77" fmla="*/ 385750 h 2452230"/>
              <a:gd name="connsiteX78" fmla="*/ 643020 w 12188825"/>
              <a:gd name="connsiteY78" fmla="*/ 0 h 2452230"/>
              <a:gd name="connsiteX79" fmla="*/ 11558955 w 12188825"/>
              <a:gd name="connsiteY79" fmla="*/ 0 h 2452230"/>
              <a:gd name="connsiteX80" fmla="*/ 12188825 w 12188825"/>
              <a:gd name="connsiteY80" fmla="*/ 514455 h 2452230"/>
              <a:gd name="connsiteX81" fmla="*/ 12188825 w 12188825"/>
              <a:gd name="connsiteY81" fmla="*/ 531811 h 2452230"/>
              <a:gd name="connsiteX82" fmla="*/ 11537231 w 12188825"/>
              <a:gd name="connsiteY82" fmla="*/ 0 h 2452230"/>
              <a:gd name="connsiteX83" fmla="*/ 11789667 w 12188825"/>
              <a:gd name="connsiteY83" fmla="*/ 0 h 2452230"/>
              <a:gd name="connsiteX84" fmla="*/ 12188825 w 12188825"/>
              <a:gd name="connsiteY84" fmla="*/ 347270 h 2452230"/>
              <a:gd name="connsiteX85" fmla="*/ 12188825 w 12188825"/>
              <a:gd name="connsiteY85" fmla="*/ 364814 h 2452230"/>
              <a:gd name="connsiteX86" fmla="*/ 11769301 w 12188825"/>
              <a:gd name="connsiteY86" fmla="*/ 0 h 2452230"/>
              <a:gd name="connsiteX87" fmla="*/ 11992776 w 12188825"/>
              <a:gd name="connsiteY87" fmla="*/ 0 h 2452230"/>
              <a:gd name="connsiteX88" fmla="*/ 12188825 w 12188825"/>
              <a:gd name="connsiteY88" fmla="*/ 181300 h 2452230"/>
              <a:gd name="connsiteX89" fmla="*/ 12188825 w 12188825"/>
              <a:gd name="connsiteY89" fmla="*/ 199042 h 2452230"/>
              <a:gd name="connsiteX90" fmla="*/ 11973540 w 12188825"/>
              <a:gd name="connsiteY90" fmla="*/ 0 h 2452230"/>
              <a:gd name="connsiteX91" fmla="*/ 12171799 w 12188825"/>
              <a:gd name="connsiteY91" fmla="*/ 0 h 2452230"/>
              <a:gd name="connsiteX92" fmla="*/ 12188825 w 12188825"/>
              <a:gd name="connsiteY92" fmla="*/ 16714 h 2452230"/>
              <a:gd name="connsiteX93" fmla="*/ 12188825 w 12188825"/>
              <a:gd name="connsiteY93" fmla="*/ 34667 h 2452230"/>
              <a:gd name="connsiteX94" fmla="*/ 12153503 w 12188825"/>
              <a:gd name="connsiteY94" fmla="*/ 0 h 2452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12188825" h="2452230">
                <a:moveTo>
                  <a:pt x="12188825" y="2064806"/>
                </a:moveTo>
                <a:cubicBezTo>
                  <a:pt x="10104167" y="479899"/>
                  <a:pt x="6968428" y="-127120"/>
                  <a:pt x="3783919" y="690387"/>
                </a:cubicBezTo>
                <a:cubicBezTo>
                  <a:pt x="2353878" y="1057495"/>
                  <a:pt x="1072697" y="1671132"/>
                  <a:pt x="0" y="2452231"/>
                </a:cubicBezTo>
                <a:lnTo>
                  <a:pt x="0" y="2436625"/>
                </a:lnTo>
                <a:cubicBezTo>
                  <a:pt x="1072648" y="1657048"/>
                  <a:pt x="2352748" y="1044697"/>
                  <a:pt x="3780720" y="678118"/>
                </a:cubicBezTo>
                <a:cubicBezTo>
                  <a:pt x="6963844" y="-139032"/>
                  <a:pt x="10100486" y="465585"/>
                  <a:pt x="12188825" y="2048795"/>
                </a:cubicBezTo>
                <a:close/>
                <a:moveTo>
                  <a:pt x="12188825" y="1888392"/>
                </a:moveTo>
                <a:cubicBezTo>
                  <a:pt x="10104599" y="270703"/>
                  <a:pt x="6940393" y="-355173"/>
                  <a:pt x="3726505" y="469874"/>
                </a:cubicBezTo>
                <a:cubicBezTo>
                  <a:pt x="2321895" y="830456"/>
                  <a:pt x="1060889" y="1428873"/>
                  <a:pt x="0" y="2190221"/>
                </a:cubicBezTo>
                <a:lnTo>
                  <a:pt x="0" y="2174691"/>
                </a:lnTo>
                <a:cubicBezTo>
                  <a:pt x="1060805" y="1414839"/>
                  <a:pt x="2320727" y="817666"/>
                  <a:pt x="3723305" y="457605"/>
                </a:cubicBezTo>
                <a:cubicBezTo>
                  <a:pt x="6935746" y="-367069"/>
                  <a:pt x="10100828" y="256324"/>
                  <a:pt x="12188825" y="1872254"/>
                </a:cubicBezTo>
                <a:close/>
                <a:moveTo>
                  <a:pt x="8061422" y="0"/>
                </a:moveTo>
                <a:lnTo>
                  <a:pt x="8144636" y="0"/>
                </a:lnTo>
                <a:cubicBezTo>
                  <a:pt x="9695296" y="243665"/>
                  <a:pt x="11094256" y="831732"/>
                  <a:pt x="12188825" y="1696664"/>
                </a:cubicBezTo>
                <a:lnTo>
                  <a:pt x="12188825" y="1712941"/>
                </a:lnTo>
                <a:cubicBezTo>
                  <a:pt x="11075896" y="830897"/>
                  <a:pt x="9646274" y="235933"/>
                  <a:pt x="8061422" y="0"/>
                </a:cubicBezTo>
                <a:close/>
                <a:moveTo>
                  <a:pt x="4918635" y="0"/>
                </a:moveTo>
                <a:cubicBezTo>
                  <a:pt x="4504457" y="59233"/>
                  <a:pt x="4087167" y="142014"/>
                  <a:pt x="3669040" y="249352"/>
                </a:cubicBezTo>
                <a:cubicBezTo>
                  <a:pt x="2289709" y="603446"/>
                  <a:pt x="1048854" y="1186894"/>
                  <a:pt x="0" y="1928756"/>
                </a:cubicBezTo>
                <a:lnTo>
                  <a:pt x="0" y="1913315"/>
                </a:lnTo>
                <a:cubicBezTo>
                  <a:pt x="1048734" y="1172896"/>
                  <a:pt x="2288503" y="590666"/>
                  <a:pt x="3665853" y="237083"/>
                </a:cubicBezTo>
                <a:cubicBezTo>
                  <a:pt x="4055717" y="136999"/>
                  <a:pt x="4444897" y="58242"/>
                  <a:pt x="4831523" y="0"/>
                </a:cubicBezTo>
                <a:close/>
                <a:moveTo>
                  <a:pt x="3779704" y="0"/>
                </a:moveTo>
                <a:cubicBezTo>
                  <a:pt x="3724791" y="13262"/>
                  <a:pt x="3669840" y="26945"/>
                  <a:pt x="3614888" y="41053"/>
                </a:cubicBezTo>
                <a:cubicBezTo>
                  <a:pt x="2259224" y="389071"/>
                  <a:pt x="1037319" y="958643"/>
                  <a:pt x="0" y="1682414"/>
                </a:cubicBezTo>
                <a:lnTo>
                  <a:pt x="0" y="1667037"/>
                </a:lnTo>
                <a:cubicBezTo>
                  <a:pt x="1037168" y="944683"/>
                  <a:pt x="2257980" y="376299"/>
                  <a:pt x="3611701" y="28784"/>
                </a:cubicBezTo>
                <a:cubicBezTo>
                  <a:pt x="3649868" y="18985"/>
                  <a:pt x="3688034" y="9391"/>
                  <a:pt x="3726187" y="0"/>
                </a:cubicBezTo>
                <a:close/>
                <a:moveTo>
                  <a:pt x="9083443" y="0"/>
                </a:moveTo>
                <a:cubicBezTo>
                  <a:pt x="10262330" y="311995"/>
                  <a:pt x="11323316" y="833967"/>
                  <a:pt x="12188825" y="1531582"/>
                </a:cubicBezTo>
                <a:lnTo>
                  <a:pt x="12188825" y="1547987"/>
                </a:lnTo>
                <a:cubicBezTo>
                  <a:pt x="11312004" y="839112"/>
                  <a:pt x="10233230" y="311054"/>
                  <a:pt x="9033722" y="0"/>
                </a:cubicBezTo>
                <a:close/>
                <a:moveTo>
                  <a:pt x="9742287" y="0"/>
                </a:moveTo>
                <a:cubicBezTo>
                  <a:pt x="10660842" y="324034"/>
                  <a:pt x="11490367" y="782895"/>
                  <a:pt x="12188825" y="1357982"/>
                </a:cubicBezTo>
                <a:lnTo>
                  <a:pt x="12188825" y="1374526"/>
                </a:lnTo>
                <a:cubicBezTo>
                  <a:pt x="11481315" y="790183"/>
                  <a:pt x="10638419" y="325474"/>
                  <a:pt x="9704108" y="0"/>
                </a:cubicBezTo>
                <a:close/>
                <a:moveTo>
                  <a:pt x="2930803" y="0"/>
                </a:moveTo>
                <a:cubicBezTo>
                  <a:pt x="1847889" y="342991"/>
                  <a:pt x="861438" y="829617"/>
                  <a:pt x="0" y="1422052"/>
                </a:cubicBezTo>
                <a:lnTo>
                  <a:pt x="0" y="1406751"/>
                </a:lnTo>
                <a:cubicBezTo>
                  <a:pt x="850809" y="822667"/>
                  <a:pt x="1822991" y="341678"/>
                  <a:pt x="2889056" y="0"/>
                </a:cubicBezTo>
                <a:close/>
                <a:moveTo>
                  <a:pt x="2241297" y="0"/>
                </a:moveTo>
                <a:cubicBezTo>
                  <a:pt x="1427591" y="310674"/>
                  <a:pt x="675988" y="704118"/>
                  <a:pt x="0" y="1162402"/>
                </a:cubicBezTo>
                <a:lnTo>
                  <a:pt x="0" y="1147166"/>
                </a:lnTo>
                <a:cubicBezTo>
                  <a:pt x="666470" y="696132"/>
                  <a:pt x="1406095" y="308049"/>
                  <a:pt x="2205936" y="0"/>
                </a:cubicBezTo>
                <a:close/>
                <a:moveTo>
                  <a:pt x="10248631" y="0"/>
                </a:moveTo>
                <a:cubicBezTo>
                  <a:pt x="10968584" y="310693"/>
                  <a:pt x="11623009" y="709125"/>
                  <a:pt x="12188825" y="1185092"/>
                </a:cubicBezTo>
                <a:lnTo>
                  <a:pt x="12188825" y="1201784"/>
                </a:lnTo>
                <a:cubicBezTo>
                  <a:pt x="11615061" y="717607"/>
                  <a:pt x="10949565" y="313414"/>
                  <a:pt x="10216559" y="0"/>
                </a:cubicBezTo>
                <a:close/>
                <a:moveTo>
                  <a:pt x="10662022" y="0"/>
                </a:moveTo>
                <a:cubicBezTo>
                  <a:pt x="11221591" y="283395"/>
                  <a:pt x="11734639" y="623061"/>
                  <a:pt x="12188825" y="1013548"/>
                </a:cubicBezTo>
                <a:lnTo>
                  <a:pt x="12188825" y="1030399"/>
                </a:lnTo>
                <a:cubicBezTo>
                  <a:pt x="11727351" y="632360"/>
                  <a:pt x="11204692" y="286960"/>
                  <a:pt x="10633861" y="0"/>
                </a:cubicBezTo>
                <a:close/>
                <a:moveTo>
                  <a:pt x="1647650" y="0"/>
                </a:moveTo>
                <a:cubicBezTo>
                  <a:pt x="1060091" y="259466"/>
                  <a:pt x="508985" y="563025"/>
                  <a:pt x="0" y="903169"/>
                </a:cubicBezTo>
                <a:lnTo>
                  <a:pt x="0" y="888002"/>
                </a:lnTo>
                <a:cubicBezTo>
                  <a:pt x="500125" y="554359"/>
                  <a:pt x="1040729" y="255997"/>
                  <a:pt x="1616441" y="0"/>
                </a:cubicBezTo>
                <a:close/>
                <a:moveTo>
                  <a:pt x="1120666" y="0"/>
                </a:moveTo>
                <a:cubicBezTo>
                  <a:pt x="728320" y="195566"/>
                  <a:pt x="354140" y="411243"/>
                  <a:pt x="0" y="644548"/>
                </a:cubicBezTo>
                <a:lnTo>
                  <a:pt x="0" y="629447"/>
                </a:lnTo>
                <a:cubicBezTo>
                  <a:pt x="345709" y="402086"/>
                  <a:pt x="710427" y="191505"/>
                  <a:pt x="1092412" y="0"/>
                </a:cubicBezTo>
                <a:close/>
                <a:moveTo>
                  <a:pt x="11011093" y="0"/>
                </a:moveTo>
                <a:cubicBezTo>
                  <a:pt x="11437067" y="247174"/>
                  <a:pt x="11831718" y="529064"/>
                  <a:pt x="12188825" y="842930"/>
                </a:cubicBezTo>
                <a:lnTo>
                  <a:pt x="12188825" y="859944"/>
                </a:lnTo>
                <a:cubicBezTo>
                  <a:pt x="11824849" y="538984"/>
                  <a:pt x="11421614" y="251355"/>
                  <a:pt x="10985712" y="0"/>
                </a:cubicBezTo>
                <a:close/>
                <a:moveTo>
                  <a:pt x="11295677" y="0"/>
                </a:moveTo>
                <a:cubicBezTo>
                  <a:pt x="11614477" y="207371"/>
                  <a:pt x="11913167" y="435426"/>
                  <a:pt x="12188825" y="682864"/>
                </a:cubicBezTo>
                <a:lnTo>
                  <a:pt x="12188825" y="700039"/>
                </a:lnTo>
                <a:cubicBezTo>
                  <a:pt x="11906590" y="445828"/>
                  <a:pt x="11600016" y="212009"/>
                  <a:pt x="11272289" y="0"/>
                </a:cubicBezTo>
                <a:close/>
                <a:moveTo>
                  <a:pt x="0" y="143217"/>
                </a:moveTo>
                <a:lnTo>
                  <a:pt x="0" y="128238"/>
                </a:lnTo>
                <a:cubicBezTo>
                  <a:pt x="67831" y="84846"/>
                  <a:pt x="136370" y="42095"/>
                  <a:pt x="205605" y="0"/>
                </a:cubicBezTo>
                <a:lnTo>
                  <a:pt x="229932" y="0"/>
                </a:lnTo>
                <a:cubicBezTo>
                  <a:pt x="152412" y="46924"/>
                  <a:pt x="75763" y="94671"/>
                  <a:pt x="0" y="143217"/>
                </a:cubicBezTo>
                <a:close/>
                <a:moveTo>
                  <a:pt x="643020" y="0"/>
                </a:moveTo>
                <a:lnTo>
                  <a:pt x="669142" y="0"/>
                </a:lnTo>
                <a:cubicBezTo>
                  <a:pt x="439048" y="126708"/>
                  <a:pt x="215862" y="260490"/>
                  <a:pt x="0" y="400792"/>
                </a:cubicBezTo>
                <a:lnTo>
                  <a:pt x="0" y="385750"/>
                </a:lnTo>
                <a:cubicBezTo>
                  <a:pt x="207713" y="250972"/>
                  <a:pt x="422176" y="122226"/>
                  <a:pt x="643020" y="0"/>
                </a:cubicBezTo>
                <a:close/>
                <a:moveTo>
                  <a:pt x="11558955" y="0"/>
                </a:moveTo>
                <a:cubicBezTo>
                  <a:pt x="11780449" y="160955"/>
                  <a:pt x="11990782" y="332608"/>
                  <a:pt x="12188825" y="514455"/>
                </a:cubicBezTo>
                <a:lnTo>
                  <a:pt x="12188825" y="531811"/>
                </a:lnTo>
                <a:cubicBezTo>
                  <a:pt x="11984395" y="343451"/>
                  <a:pt x="11766787" y="165995"/>
                  <a:pt x="11537231" y="0"/>
                </a:cubicBezTo>
                <a:close/>
                <a:moveTo>
                  <a:pt x="11789667" y="0"/>
                </a:moveTo>
                <a:cubicBezTo>
                  <a:pt x="11927807" y="111329"/>
                  <a:pt x="12060957" y="227133"/>
                  <a:pt x="12188825" y="347270"/>
                </a:cubicBezTo>
                <a:lnTo>
                  <a:pt x="12188825" y="364814"/>
                </a:lnTo>
                <a:cubicBezTo>
                  <a:pt x="12054736" y="238370"/>
                  <a:pt x="11914767" y="116710"/>
                  <a:pt x="11769301" y="0"/>
                </a:cubicBezTo>
                <a:close/>
                <a:moveTo>
                  <a:pt x="11992776" y="0"/>
                </a:moveTo>
                <a:cubicBezTo>
                  <a:pt x="12059471" y="59313"/>
                  <a:pt x="12124834" y="119753"/>
                  <a:pt x="12188825" y="181300"/>
                </a:cubicBezTo>
                <a:lnTo>
                  <a:pt x="12188825" y="199042"/>
                </a:lnTo>
                <a:cubicBezTo>
                  <a:pt x="12118701" y="131351"/>
                  <a:pt x="12046926" y="64996"/>
                  <a:pt x="11973540" y="0"/>
                </a:cubicBezTo>
                <a:close/>
                <a:moveTo>
                  <a:pt x="12171799" y="0"/>
                </a:moveTo>
                <a:cubicBezTo>
                  <a:pt x="12177487" y="5563"/>
                  <a:pt x="12183162" y="11134"/>
                  <a:pt x="12188825" y="16714"/>
                </a:cubicBezTo>
                <a:lnTo>
                  <a:pt x="12188825" y="34667"/>
                </a:lnTo>
                <a:cubicBezTo>
                  <a:pt x="12177093" y="23073"/>
                  <a:pt x="12165323" y="11517"/>
                  <a:pt x="12153503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5500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351367" y="228600"/>
            <a:ext cx="11489267" cy="1688621"/>
          </a:xfrm>
        </p:spPr>
        <p:txBody>
          <a:bodyPr wrap="square" anchor="b">
            <a:normAutofit/>
          </a:bodyPr>
          <a:lstStyle>
            <a:lvl1pPr algn="ctr">
              <a:defRPr sz="60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Vector 21_#color_$accent1_$accent1_$accent1-2098&amp;418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Vector 20_#color_$accent1_$accent1_$accent1_4-2098&amp;418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图片 6" descr="C:/Users/kingsoft/AppData/Local/Temp/fig2wpp/@svg_glod_#color_$accent2_3_$accent2_3_$accent2_3_$accent2_3-2098&amp;4031.svg"/>
          <p:cNvSpPr/>
          <p:nvPr userDrawn="1">
            <p:custDataLst>
              <p:tags r:id="rId3"/>
            </p:custDataLst>
          </p:nvPr>
        </p:nvSpPr>
        <p:spPr>
          <a:xfrm>
            <a:off x="0" y="3919679"/>
            <a:ext cx="12188825" cy="2937685"/>
          </a:xfrm>
          <a:custGeom>
            <a:gdLst>
              <a:gd name="connsiteX0" fmla="*/ 12188825 w 12188825"/>
              <a:gd name="connsiteY0" fmla="*/ 280060 h 2937685"/>
              <a:gd name="connsiteX1" fmla="*/ 4361556 w 12188825"/>
              <a:gd name="connsiteY1" fmla="*/ 1834513 h 2937685"/>
              <a:gd name="connsiteX2" fmla="*/ 0 w 12188825"/>
              <a:gd name="connsiteY2" fmla="*/ 15501 h 2937685"/>
              <a:gd name="connsiteX3" fmla="*/ 0 w 12188825"/>
              <a:gd name="connsiteY3" fmla="*/ 0 h 2937685"/>
              <a:gd name="connsiteX4" fmla="*/ 4363917 w 12188825"/>
              <a:gd name="connsiteY4" fmla="*/ 1822052 h 2937685"/>
              <a:gd name="connsiteX5" fmla="*/ 12188825 w 12188825"/>
              <a:gd name="connsiteY5" fmla="*/ 264223 h 2937685"/>
              <a:gd name="connsiteX6" fmla="*/ 12188825 w 12188825"/>
              <a:gd name="connsiteY6" fmla="*/ 472550 h 2937685"/>
              <a:gd name="connsiteX7" fmla="*/ 4319047 w 12188825"/>
              <a:gd name="connsiteY7" fmla="*/ 2058601 h 2937685"/>
              <a:gd name="connsiteX8" fmla="*/ 0 w 12188825"/>
              <a:gd name="connsiteY8" fmla="*/ 269638 h 2937685"/>
              <a:gd name="connsiteX9" fmla="*/ 0 w 12188825"/>
              <a:gd name="connsiteY9" fmla="*/ 254196 h 2937685"/>
              <a:gd name="connsiteX10" fmla="*/ 4321408 w 12188825"/>
              <a:gd name="connsiteY10" fmla="*/ 2046128 h 2937685"/>
              <a:gd name="connsiteX11" fmla="*/ 12188825 w 12188825"/>
              <a:gd name="connsiteY11" fmla="*/ 456629 h 2937685"/>
              <a:gd name="connsiteX12" fmla="*/ 12188825 w 12188825"/>
              <a:gd name="connsiteY12" fmla="*/ 664517 h 2937685"/>
              <a:gd name="connsiteX13" fmla="*/ 4276488 w 12188825"/>
              <a:gd name="connsiteY13" fmla="*/ 2282652 h 2937685"/>
              <a:gd name="connsiteX14" fmla="*/ 0 w 12188825"/>
              <a:gd name="connsiteY14" fmla="*/ 523454 h 2937685"/>
              <a:gd name="connsiteX15" fmla="*/ 0 w 12188825"/>
              <a:gd name="connsiteY15" fmla="*/ 508069 h 2937685"/>
              <a:gd name="connsiteX16" fmla="*/ 4278862 w 12188825"/>
              <a:gd name="connsiteY16" fmla="*/ 2270179 h 2937685"/>
              <a:gd name="connsiteX17" fmla="*/ 12188825 w 12188825"/>
              <a:gd name="connsiteY17" fmla="*/ 648509 h 2937685"/>
              <a:gd name="connsiteX18" fmla="*/ 12188825 w 12188825"/>
              <a:gd name="connsiteY18" fmla="*/ 845471 h 2937685"/>
              <a:gd name="connsiteX19" fmla="*/ 4236366 w 12188825"/>
              <a:gd name="connsiteY19" fmla="*/ 2494280 h 2937685"/>
              <a:gd name="connsiteX20" fmla="*/ 0 w 12188825"/>
              <a:gd name="connsiteY20" fmla="*/ 762853 h 2937685"/>
              <a:gd name="connsiteX21" fmla="*/ 0 w 12188825"/>
              <a:gd name="connsiteY21" fmla="*/ 747521 h 2937685"/>
              <a:gd name="connsiteX22" fmla="*/ 4238740 w 12188825"/>
              <a:gd name="connsiteY22" fmla="*/ 2481819 h 2937685"/>
              <a:gd name="connsiteX23" fmla="*/ 12188825 w 12188825"/>
              <a:gd name="connsiteY23" fmla="*/ 829378 h 2937685"/>
              <a:gd name="connsiteX24" fmla="*/ 12188825 w 12188825"/>
              <a:gd name="connsiteY24" fmla="*/ 1036527 h 2937685"/>
              <a:gd name="connsiteX25" fmla="*/ 4193819 w 12188825"/>
              <a:gd name="connsiteY25" fmla="*/ 2718356 h 2937685"/>
              <a:gd name="connsiteX26" fmla="*/ 0 w 12188825"/>
              <a:gd name="connsiteY26" fmla="*/ 1016051 h 2937685"/>
              <a:gd name="connsiteX27" fmla="*/ 0 w 12188825"/>
              <a:gd name="connsiteY27" fmla="*/ 1000773 h 2937685"/>
              <a:gd name="connsiteX28" fmla="*/ 4196181 w 12188825"/>
              <a:gd name="connsiteY28" fmla="*/ 2705882 h 2937685"/>
              <a:gd name="connsiteX29" fmla="*/ 12188825 w 12188825"/>
              <a:gd name="connsiteY29" fmla="*/ 1020344 h 2937685"/>
              <a:gd name="connsiteX30" fmla="*/ 12188825 w 12188825"/>
              <a:gd name="connsiteY30" fmla="*/ 1227174 h 2937685"/>
              <a:gd name="connsiteX31" fmla="*/ 8363007 w 12188825"/>
              <a:gd name="connsiteY31" fmla="*/ 2937686 h 2937685"/>
              <a:gd name="connsiteX32" fmla="*/ 8297175 w 12188825"/>
              <a:gd name="connsiteY32" fmla="*/ 2937686 h 2937685"/>
              <a:gd name="connsiteX33" fmla="*/ 12188825 w 12188825"/>
              <a:gd name="connsiteY33" fmla="*/ 1210895 h 2937685"/>
              <a:gd name="connsiteX34" fmla="*/ 12188825 w 12188825"/>
              <a:gd name="connsiteY34" fmla="*/ 1417284 h 2937685"/>
              <a:gd name="connsiteX35" fmla="*/ 9228883 w 12188825"/>
              <a:gd name="connsiteY35" fmla="*/ 2937686 h 2937685"/>
              <a:gd name="connsiteX36" fmla="*/ 9184293 w 12188825"/>
              <a:gd name="connsiteY36" fmla="*/ 2937686 h 2937685"/>
              <a:gd name="connsiteX37" fmla="*/ 12188825 w 12188825"/>
              <a:gd name="connsiteY37" fmla="*/ 1400902 h 2937685"/>
              <a:gd name="connsiteX38" fmla="*/ 12188825 w 12188825"/>
              <a:gd name="connsiteY38" fmla="*/ 1606896 h 2937685"/>
              <a:gd name="connsiteX39" fmla="*/ 9850856 w 12188825"/>
              <a:gd name="connsiteY39" fmla="*/ 2937686 h 2937685"/>
              <a:gd name="connsiteX40" fmla="*/ 9815064 w 12188825"/>
              <a:gd name="connsiteY40" fmla="*/ 2937686 h 2937685"/>
              <a:gd name="connsiteX41" fmla="*/ 12188825 w 12188825"/>
              <a:gd name="connsiteY41" fmla="*/ 1590413 h 2937685"/>
              <a:gd name="connsiteX42" fmla="*/ 12188825 w 12188825"/>
              <a:gd name="connsiteY42" fmla="*/ 1785444 h 2937685"/>
              <a:gd name="connsiteX43" fmla="*/ 10322234 w 12188825"/>
              <a:gd name="connsiteY43" fmla="*/ 2937686 h 2937685"/>
              <a:gd name="connsiteX44" fmla="*/ 10291292 w 12188825"/>
              <a:gd name="connsiteY44" fmla="*/ 2937686 h 2937685"/>
              <a:gd name="connsiteX45" fmla="*/ 12188825 w 12188825"/>
              <a:gd name="connsiteY45" fmla="*/ 1768872 h 2937685"/>
              <a:gd name="connsiteX46" fmla="*/ 12188825 w 12188825"/>
              <a:gd name="connsiteY46" fmla="*/ 1974029 h 2937685"/>
              <a:gd name="connsiteX47" fmla="*/ 10741631 w 12188825"/>
              <a:gd name="connsiteY47" fmla="*/ 2937686 h 2937685"/>
              <a:gd name="connsiteX48" fmla="*/ 10714167 w 12188825"/>
              <a:gd name="connsiteY48" fmla="*/ 2937686 h 2937685"/>
              <a:gd name="connsiteX49" fmla="*/ 12188825 w 12188825"/>
              <a:gd name="connsiteY49" fmla="*/ 1957342 h 2937685"/>
              <a:gd name="connsiteX50" fmla="*/ 12188825 w 12188825"/>
              <a:gd name="connsiteY50" fmla="*/ 2161916 h 2937685"/>
              <a:gd name="connsiteX51" fmla="*/ 11101277 w 12188825"/>
              <a:gd name="connsiteY51" fmla="*/ 2937686 h 2937685"/>
              <a:gd name="connsiteX52" fmla="*/ 11076341 w 12188825"/>
              <a:gd name="connsiteY52" fmla="*/ 2937686 h 2937685"/>
              <a:gd name="connsiteX53" fmla="*/ 12188825 w 12188825"/>
              <a:gd name="connsiteY53" fmla="*/ 2145115 h 2937685"/>
              <a:gd name="connsiteX54" fmla="*/ 12188825 w 12188825"/>
              <a:gd name="connsiteY54" fmla="*/ 2349523 h 2937685"/>
              <a:gd name="connsiteX55" fmla="*/ 11415317 w 12188825"/>
              <a:gd name="connsiteY55" fmla="*/ 2937686 h 2937685"/>
              <a:gd name="connsiteX56" fmla="*/ 11392324 w 12188825"/>
              <a:gd name="connsiteY56" fmla="*/ 2937686 h 2937685"/>
              <a:gd name="connsiteX57" fmla="*/ 12188825 w 12188825"/>
              <a:gd name="connsiteY57" fmla="*/ 2332621 h 2937685"/>
              <a:gd name="connsiteX58" fmla="*/ 12188825 w 12188825"/>
              <a:gd name="connsiteY58" fmla="*/ 2536281 h 2937685"/>
              <a:gd name="connsiteX59" fmla="*/ 11691826 w 12188825"/>
              <a:gd name="connsiteY59" fmla="*/ 2937686 h 2937685"/>
              <a:gd name="connsiteX60" fmla="*/ 11670381 w 12188825"/>
              <a:gd name="connsiteY60" fmla="*/ 2937686 h 2937685"/>
              <a:gd name="connsiteX61" fmla="*/ 12188825 w 12188825"/>
              <a:gd name="connsiteY61" fmla="*/ 2519252 h 2937685"/>
              <a:gd name="connsiteX62" fmla="*/ 12188825 w 12188825"/>
              <a:gd name="connsiteY62" fmla="*/ 2712329 h 2937685"/>
              <a:gd name="connsiteX63" fmla="*/ 11924607 w 12188825"/>
              <a:gd name="connsiteY63" fmla="*/ 2937686 h 2937685"/>
              <a:gd name="connsiteX64" fmla="*/ 11904368 w 12188825"/>
              <a:gd name="connsiteY64" fmla="*/ 2937686 h 2937685"/>
              <a:gd name="connsiteX65" fmla="*/ 12188825 w 12188825"/>
              <a:gd name="connsiteY65" fmla="*/ 2695186 h 2937685"/>
              <a:gd name="connsiteX66" fmla="*/ 12188825 w 12188825"/>
              <a:gd name="connsiteY66" fmla="*/ 2898020 h 2937685"/>
              <a:gd name="connsiteX67" fmla="*/ 12144844 w 12188825"/>
              <a:gd name="connsiteY67" fmla="*/ 2937686 h 2937685"/>
              <a:gd name="connsiteX68" fmla="*/ 12125672 w 12188825"/>
              <a:gd name="connsiteY68" fmla="*/ 2937686 h 2937685"/>
              <a:gd name="connsiteX69" fmla="*/ 12188825 w 12188825"/>
              <a:gd name="connsiteY69" fmla="*/ 2880750 h 2937685"/>
              <a:gd name="connsiteX70" fmla="*/ 0 w 12188825"/>
              <a:gd name="connsiteY70" fmla="*/ 2765660 h 2937685"/>
              <a:gd name="connsiteX71" fmla="*/ 0 w 12188825"/>
              <a:gd name="connsiteY71" fmla="*/ 2750726 h 2937685"/>
              <a:gd name="connsiteX72" fmla="*/ 307505 w 12188825"/>
              <a:gd name="connsiteY72" fmla="*/ 2937686 h 2937685"/>
              <a:gd name="connsiteX73" fmla="*/ 282534 w 12188825"/>
              <a:gd name="connsiteY73" fmla="*/ 2937686 h 2937685"/>
              <a:gd name="connsiteX74" fmla="*/ 0 w 12188825"/>
              <a:gd name="connsiteY74" fmla="*/ 2765660 h 2937685"/>
              <a:gd name="connsiteX75" fmla="*/ 0 w 12188825"/>
              <a:gd name="connsiteY75" fmla="*/ 2499711 h 2937685"/>
              <a:gd name="connsiteX76" fmla="*/ 753442 w 12188825"/>
              <a:gd name="connsiteY76" fmla="*/ 2937686 h 2937685"/>
              <a:gd name="connsiteX77" fmla="*/ 726420 w 12188825"/>
              <a:gd name="connsiteY77" fmla="*/ 2937686 h 2937685"/>
              <a:gd name="connsiteX78" fmla="*/ 0 w 12188825"/>
              <a:gd name="connsiteY78" fmla="*/ 2514696 h 2937685"/>
              <a:gd name="connsiteX79" fmla="*/ 0 w 12188825"/>
              <a:gd name="connsiteY79" fmla="*/ 2248252 h 2937685"/>
              <a:gd name="connsiteX80" fmla="*/ 1246602 w 12188825"/>
              <a:gd name="connsiteY80" fmla="*/ 2937686 h 2937685"/>
              <a:gd name="connsiteX81" fmla="*/ 1216906 w 12188825"/>
              <a:gd name="connsiteY81" fmla="*/ 2937686 h 2937685"/>
              <a:gd name="connsiteX82" fmla="*/ 0 w 12188825"/>
              <a:gd name="connsiteY82" fmla="*/ 2263276 h 2937685"/>
              <a:gd name="connsiteX83" fmla="*/ 0 w 12188825"/>
              <a:gd name="connsiteY83" fmla="*/ 1996564 h 2937685"/>
              <a:gd name="connsiteX84" fmla="*/ 1801001 w 12188825"/>
              <a:gd name="connsiteY84" fmla="*/ 2937686 h 2937685"/>
              <a:gd name="connsiteX85" fmla="*/ 1767634 w 12188825"/>
              <a:gd name="connsiteY85" fmla="*/ 2937686 h 2937685"/>
              <a:gd name="connsiteX86" fmla="*/ 0 w 12188825"/>
              <a:gd name="connsiteY86" fmla="*/ 2011639 h 2937685"/>
              <a:gd name="connsiteX87" fmla="*/ 0 w 12188825"/>
              <a:gd name="connsiteY87" fmla="*/ 1758581 h 2937685"/>
              <a:gd name="connsiteX88" fmla="*/ 2402849 w 12188825"/>
              <a:gd name="connsiteY88" fmla="*/ 2937686 h 2937685"/>
              <a:gd name="connsiteX89" fmla="*/ 2364365 w 12188825"/>
              <a:gd name="connsiteY89" fmla="*/ 2937686 h 2937685"/>
              <a:gd name="connsiteX90" fmla="*/ 0 w 12188825"/>
              <a:gd name="connsiteY90" fmla="*/ 1773694 h 2937685"/>
              <a:gd name="connsiteX91" fmla="*/ 0 w 12188825"/>
              <a:gd name="connsiteY91" fmla="*/ 1506285 h 2937685"/>
              <a:gd name="connsiteX92" fmla="*/ 3169018 w 12188825"/>
              <a:gd name="connsiteY92" fmla="*/ 2937686 h 2937685"/>
              <a:gd name="connsiteX93" fmla="*/ 3121355 w 12188825"/>
              <a:gd name="connsiteY93" fmla="*/ 2937686 h 2937685"/>
              <a:gd name="connsiteX94" fmla="*/ 0 w 12188825"/>
              <a:gd name="connsiteY94" fmla="*/ 1521461 h 2937685"/>
              <a:gd name="connsiteX95" fmla="*/ 0 w 12188825"/>
              <a:gd name="connsiteY95" fmla="*/ 1253708 h 2937685"/>
              <a:gd name="connsiteX96" fmla="*/ 4153672 w 12188825"/>
              <a:gd name="connsiteY96" fmla="*/ 2929984 h 2937685"/>
              <a:gd name="connsiteX97" fmla="*/ 4195318 w 12188825"/>
              <a:gd name="connsiteY97" fmla="*/ 2937686 h 2937685"/>
              <a:gd name="connsiteX98" fmla="*/ 4125917 w 12188825"/>
              <a:gd name="connsiteY98" fmla="*/ 2937686 h 2937685"/>
              <a:gd name="connsiteX99" fmla="*/ 0 w 12188825"/>
              <a:gd name="connsiteY99" fmla="*/ 1268936 h 29376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12188825" h="2937685">
                <a:moveTo>
                  <a:pt x="12188825" y="280060"/>
                </a:moveTo>
                <a:cubicBezTo>
                  <a:pt x="10210642" y="1739725"/>
                  <a:pt x="7346561" y="2391854"/>
                  <a:pt x="4361556" y="1834513"/>
                </a:cubicBezTo>
                <a:cubicBezTo>
                  <a:pt x="2704002" y="1525026"/>
                  <a:pt x="1217887" y="881575"/>
                  <a:pt x="0" y="15501"/>
                </a:cubicBezTo>
                <a:lnTo>
                  <a:pt x="0" y="0"/>
                </a:lnTo>
                <a:cubicBezTo>
                  <a:pt x="1217525" y="867508"/>
                  <a:pt x="2704446" y="1512211"/>
                  <a:pt x="4363917" y="1822052"/>
                </a:cubicBezTo>
                <a:cubicBezTo>
                  <a:pt x="7350357" y="2379660"/>
                  <a:pt x="10213753" y="1725475"/>
                  <a:pt x="12188825" y="264223"/>
                </a:cubicBezTo>
                <a:close/>
                <a:moveTo>
                  <a:pt x="12188825" y="472550"/>
                </a:moveTo>
                <a:cubicBezTo>
                  <a:pt x="10209284" y="1954373"/>
                  <a:pt x="7325509" y="2619939"/>
                  <a:pt x="4319047" y="2058601"/>
                </a:cubicBezTo>
                <a:cubicBezTo>
                  <a:pt x="2680729" y="1752694"/>
                  <a:pt x="1209895" y="1120541"/>
                  <a:pt x="0" y="269638"/>
                </a:cubicBezTo>
                <a:lnTo>
                  <a:pt x="0" y="254196"/>
                </a:lnTo>
                <a:cubicBezTo>
                  <a:pt x="1209562" y="1106507"/>
                  <a:pt x="2681211" y="1739877"/>
                  <a:pt x="4321408" y="2046128"/>
                </a:cubicBezTo>
                <a:cubicBezTo>
                  <a:pt x="7329344" y="2607745"/>
                  <a:pt x="10212458" y="1940073"/>
                  <a:pt x="12188825" y="456629"/>
                </a:cubicBezTo>
                <a:close/>
                <a:moveTo>
                  <a:pt x="12188825" y="664517"/>
                </a:moveTo>
                <a:cubicBezTo>
                  <a:pt x="10208192" y="2168793"/>
                  <a:pt x="7304560" y="2848025"/>
                  <a:pt x="4276488" y="2282652"/>
                </a:cubicBezTo>
                <a:cubicBezTo>
                  <a:pt x="2657329" y="1980335"/>
                  <a:pt x="1201765" y="1359333"/>
                  <a:pt x="0" y="523454"/>
                </a:cubicBezTo>
                <a:lnTo>
                  <a:pt x="0" y="508069"/>
                </a:lnTo>
                <a:cubicBezTo>
                  <a:pt x="1201460" y="1345337"/>
                  <a:pt x="2657837" y="1967519"/>
                  <a:pt x="4278862" y="2270179"/>
                </a:cubicBezTo>
                <a:cubicBezTo>
                  <a:pt x="7308445" y="2835844"/>
                  <a:pt x="10211417" y="2154442"/>
                  <a:pt x="12188825" y="648509"/>
                </a:cubicBezTo>
                <a:close/>
                <a:moveTo>
                  <a:pt x="12188825" y="845471"/>
                </a:moveTo>
                <a:cubicBezTo>
                  <a:pt x="10207405" y="2371171"/>
                  <a:pt x="7284956" y="3063498"/>
                  <a:pt x="4236366" y="2494280"/>
                </a:cubicBezTo>
                <a:cubicBezTo>
                  <a:pt x="2635186" y="2195326"/>
                  <a:pt x="1193984" y="1584728"/>
                  <a:pt x="0" y="762853"/>
                </a:cubicBezTo>
                <a:lnTo>
                  <a:pt x="0" y="747521"/>
                </a:lnTo>
                <a:cubicBezTo>
                  <a:pt x="1193706" y="1570745"/>
                  <a:pt x="2635719" y="2182510"/>
                  <a:pt x="4238740" y="2481819"/>
                </a:cubicBezTo>
                <a:cubicBezTo>
                  <a:pt x="7288880" y="3051329"/>
                  <a:pt x="10210680" y="2356781"/>
                  <a:pt x="12188825" y="829378"/>
                </a:cubicBezTo>
                <a:close/>
                <a:moveTo>
                  <a:pt x="12188825" y="1036527"/>
                </a:moveTo>
                <a:cubicBezTo>
                  <a:pt x="10206820" y="2585222"/>
                  <a:pt x="7264299" y="3291647"/>
                  <a:pt x="4193819" y="2718356"/>
                </a:cubicBezTo>
                <a:cubicBezTo>
                  <a:pt x="2611608" y="2422929"/>
                  <a:pt x="1185612" y="1823219"/>
                  <a:pt x="0" y="1016051"/>
                </a:cubicBezTo>
                <a:lnTo>
                  <a:pt x="0" y="1000773"/>
                </a:lnTo>
                <a:cubicBezTo>
                  <a:pt x="1185361" y="1809274"/>
                  <a:pt x="2612167" y="2410126"/>
                  <a:pt x="4196181" y="2705882"/>
                </a:cubicBezTo>
                <a:cubicBezTo>
                  <a:pt x="7268273" y="3279491"/>
                  <a:pt x="10210160" y="2570782"/>
                  <a:pt x="12188825" y="1020344"/>
                </a:cubicBezTo>
                <a:close/>
                <a:moveTo>
                  <a:pt x="12188825" y="1227174"/>
                </a:moveTo>
                <a:cubicBezTo>
                  <a:pt x="11144293" y="2055492"/>
                  <a:pt x="9827532" y="2647449"/>
                  <a:pt x="8363007" y="2937686"/>
                </a:cubicBezTo>
                <a:lnTo>
                  <a:pt x="8297175" y="2937686"/>
                </a:lnTo>
                <a:cubicBezTo>
                  <a:pt x="9789023" y="2651751"/>
                  <a:pt x="11129731" y="2053145"/>
                  <a:pt x="12188825" y="1210895"/>
                </a:cubicBezTo>
                <a:close/>
                <a:moveTo>
                  <a:pt x="12188825" y="1417284"/>
                </a:moveTo>
                <a:cubicBezTo>
                  <a:pt x="11356989" y="2086809"/>
                  <a:pt x="10348934" y="2604852"/>
                  <a:pt x="9228883" y="2937686"/>
                </a:cubicBezTo>
                <a:lnTo>
                  <a:pt x="9184293" y="2937686"/>
                </a:lnTo>
                <a:cubicBezTo>
                  <a:pt x="10322868" y="2604738"/>
                  <a:pt x="11346717" y="2080655"/>
                  <a:pt x="12188825" y="1400902"/>
                </a:cubicBezTo>
                <a:close/>
                <a:moveTo>
                  <a:pt x="12188825" y="1606896"/>
                </a:moveTo>
                <a:cubicBezTo>
                  <a:pt x="11515723" y="2156840"/>
                  <a:pt x="10724795" y="2606527"/>
                  <a:pt x="9850856" y="2937686"/>
                </a:cubicBezTo>
                <a:lnTo>
                  <a:pt x="9815064" y="2937686"/>
                </a:lnTo>
                <a:cubicBezTo>
                  <a:pt x="10703706" y="2604560"/>
                  <a:pt x="11507089" y="2149062"/>
                  <a:pt x="12188825" y="1590413"/>
                </a:cubicBezTo>
                <a:close/>
                <a:moveTo>
                  <a:pt x="12188825" y="1785444"/>
                </a:moveTo>
                <a:cubicBezTo>
                  <a:pt x="11640087" y="2240232"/>
                  <a:pt x="11011473" y="2627680"/>
                  <a:pt x="10322234" y="2937686"/>
                </a:cubicBezTo>
                <a:lnTo>
                  <a:pt x="10291292" y="2937686"/>
                </a:lnTo>
                <a:cubicBezTo>
                  <a:pt x="10993037" y="2624672"/>
                  <a:pt x="11632278" y="2231502"/>
                  <a:pt x="12188825" y="1768872"/>
                </a:cubicBezTo>
                <a:close/>
                <a:moveTo>
                  <a:pt x="12188825" y="1974029"/>
                </a:moveTo>
                <a:cubicBezTo>
                  <a:pt x="11754331" y="2339651"/>
                  <a:pt x="11268670" y="2662587"/>
                  <a:pt x="10741631" y="2937686"/>
                </a:cubicBezTo>
                <a:lnTo>
                  <a:pt x="10714167" y="2937686"/>
                </a:lnTo>
                <a:cubicBezTo>
                  <a:pt x="11252063" y="2658819"/>
                  <a:pt x="11747069" y="2330210"/>
                  <a:pt x="12188825" y="1957342"/>
                </a:cubicBezTo>
                <a:close/>
                <a:moveTo>
                  <a:pt x="12188825" y="2161916"/>
                </a:moveTo>
                <a:cubicBezTo>
                  <a:pt x="11855562" y="2446709"/>
                  <a:pt x="11491548" y="2706085"/>
                  <a:pt x="11101277" y="2937686"/>
                </a:cubicBezTo>
                <a:lnTo>
                  <a:pt x="11076341" y="2937686"/>
                </a:lnTo>
                <a:cubicBezTo>
                  <a:pt x="11476223" y="2701758"/>
                  <a:pt x="11848655" y="2436710"/>
                  <a:pt x="12188825" y="2145115"/>
                </a:cubicBezTo>
                <a:close/>
                <a:moveTo>
                  <a:pt x="12188825" y="2349523"/>
                </a:moveTo>
                <a:cubicBezTo>
                  <a:pt x="11946966" y="2559438"/>
                  <a:pt x="11688537" y="2755788"/>
                  <a:pt x="11415317" y="2937686"/>
                </a:cubicBezTo>
                <a:lnTo>
                  <a:pt x="11392324" y="2937686"/>
                </a:lnTo>
                <a:cubicBezTo>
                  <a:pt x="11674152" y="2751017"/>
                  <a:pt x="11940287" y="2548995"/>
                  <a:pt x="12188825" y="2332621"/>
                </a:cubicBezTo>
                <a:close/>
                <a:moveTo>
                  <a:pt x="12188825" y="2536281"/>
                </a:moveTo>
                <a:cubicBezTo>
                  <a:pt x="12030269" y="2676063"/>
                  <a:pt x="11864437" y="2809958"/>
                  <a:pt x="11691826" y="2937686"/>
                </a:cubicBezTo>
                <a:lnTo>
                  <a:pt x="11670381" y="2937686"/>
                </a:lnTo>
                <a:cubicBezTo>
                  <a:pt x="11850750" y="2804819"/>
                  <a:pt x="12023768" y="2665239"/>
                  <a:pt x="12188825" y="2519252"/>
                </a:cubicBezTo>
                <a:close/>
                <a:moveTo>
                  <a:pt x="12188825" y="2712329"/>
                </a:moveTo>
                <a:cubicBezTo>
                  <a:pt x="12102906" y="2789211"/>
                  <a:pt x="12014804" y="2864343"/>
                  <a:pt x="11924607" y="2937686"/>
                </a:cubicBezTo>
                <a:lnTo>
                  <a:pt x="11904368" y="2937686"/>
                </a:lnTo>
                <a:cubicBezTo>
                  <a:pt x="12001650" y="2858912"/>
                  <a:pt x="12096507" y="2778070"/>
                  <a:pt x="12188825" y="2695186"/>
                </a:cubicBezTo>
                <a:close/>
                <a:moveTo>
                  <a:pt x="12188825" y="2898020"/>
                </a:moveTo>
                <a:cubicBezTo>
                  <a:pt x="12174223" y="2911293"/>
                  <a:pt x="12159572" y="2924515"/>
                  <a:pt x="12144844" y="2937686"/>
                </a:cubicBezTo>
                <a:lnTo>
                  <a:pt x="12125672" y="2937686"/>
                </a:lnTo>
                <a:cubicBezTo>
                  <a:pt x="12146863" y="2918817"/>
                  <a:pt x="12167914" y="2899835"/>
                  <a:pt x="12188825" y="2880750"/>
                </a:cubicBezTo>
                <a:close/>
                <a:moveTo>
                  <a:pt x="0" y="2765660"/>
                </a:moveTo>
                <a:lnTo>
                  <a:pt x="0" y="2750726"/>
                </a:lnTo>
                <a:cubicBezTo>
                  <a:pt x="100923" y="2814526"/>
                  <a:pt x="203440" y="2876867"/>
                  <a:pt x="307505" y="2937686"/>
                </a:cubicBezTo>
                <a:lnTo>
                  <a:pt x="282534" y="2937686"/>
                </a:lnTo>
                <a:cubicBezTo>
                  <a:pt x="187038" y="2881613"/>
                  <a:pt x="92847" y="2824259"/>
                  <a:pt x="0" y="2765660"/>
                </a:cubicBezTo>
                <a:close/>
                <a:moveTo>
                  <a:pt x="0" y="2499711"/>
                </a:moveTo>
                <a:cubicBezTo>
                  <a:pt x="242075" y="2654416"/>
                  <a:pt x="493443" y="2800670"/>
                  <a:pt x="753442" y="2937686"/>
                </a:cubicBezTo>
                <a:lnTo>
                  <a:pt x="726420" y="2937686"/>
                </a:lnTo>
                <a:cubicBezTo>
                  <a:pt x="476055" y="2805022"/>
                  <a:pt x="233717" y="2663793"/>
                  <a:pt x="0" y="2514696"/>
                </a:cubicBezTo>
                <a:close/>
                <a:moveTo>
                  <a:pt x="0" y="2248252"/>
                </a:moveTo>
                <a:cubicBezTo>
                  <a:pt x="391812" y="2501411"/>
                  <a:pt x="808292" y="2732314"/>
                  <a:pt x="1246602" y="2937686"/>
                </a:cubicBezTo>
                <a:lnTo>
                  <a:pt x="1216906" y="2937686"/>
                </a:lnTo>
                <a:cubicBezTo>
                  <a:pt x="789569" y="2736146"/>
                  <a:pt x="383052" y="2510331"/>
                  <a:pt x="0" y="2263276"/>
                </a:cubicBezTo>
                <a:close/>
                <a:moveTo>
                  <a:pt x="0" y="1996564"/>
                </a:moveTo>
                <a:cubicBezTo>
                  <a:pt x="553201" y="2357911"/>
                  <a:pt x="1156233" y="2674743"/>
                  <a:pt x="1801001" y="2937686"/>
                </a:cubicBezTo>
                <a:lnTo>
                  <a:pt x="1767634" y="2937686"/>
                </a:lnTo>
                <a:cubicBezTo>
                  <a:pt x="1135609" y="2677865"/>
                  <a:pt x="543837" y="2366235"/>
                  <a:pt x="0" y="2011639"/>
                </a:cubicBezTo>
                <a:close/>
                <a:moveTo>
                  <a:pt x="0" y="1758581"/>
                </a:moveTo>
                <a:cubicBezTo>
                  <a:pt x="721227" y="2234573"/>
                  <a:pt x="1528237" y="2634621"/>
                  <a:pt x="2402849" y="2937686"/>
                </a:cubicBezTo>
                <a:lnTo>
                  <a:pt x="2364365" y="2937686"/>
                </a:lnTo>
                <a:cubicBezTo>
                  <a:pt x="1504876" y="2636740"/>
                  <a:pt x="710954" y="2242072"/>
                  <a:pt x="0" y="1773694"/>
                </a:cubicBezTo>
                <a:close/>
                <a:moveTo>
                  <a:pt x="0" y="1506285"/>
                </a:moveTo>
                <a:cubicBezTo>
                  <a:pt x="926003" y="2124166"/>
                  <a:pt x="1995349" y="2616348"/>
                  <a:pt x="3169018" y="2937686"/>
                </a:cubicBezTo>
                <a:lnTo>
                  <a:pt x="3121355" y="2937686"/>
                </a:lnTo>
                <a:cubicBezTo>
                  <a:pt x="1966908" y="2616640"/>
                  <a:pt x="913964" y="2130193"/>
                  <a:pt x="0" y="1521461"/>
                </a:cubicBezTo>
                <a:close/>
                <a:moveTo>
                  <a:pt x="0" y="1253708"/>
                </a:moveTo>
                <a:cubicBezTo>
                  <a:pt x="1176905" y="2047663"/>
                  <a:pt x="2588551" y="2637755"/>
                  <a:pt x="4153672" y="2929984"/>
                </a:cubicBezTo>
                <a:cubicBezTo>
                  <a:pt x="4167562" y="2932585"/>
                  <a:pt x="4181440" y="2935148"/>
                  <a:pt x="4195318" y="2937686"/>
                </a:cubicBezTo>
                <a:lnTo>
                  <a:pt x="4125917" y="2937686"/>
                </a:lnTo>
                <a:cubicBezTo>
                  <a:pt x="2572693" y="2644176"/>
                  <a:pt x="1170753" y="2057282"/>
                  <a:pt x="0" y="1268936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61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 anchor="t">
            <a:normAutofit/>
          </a:bodyPr>
          <a:lstStyle>
            <a:lvl1pPr algn="ctr">
              <a:defRPr sz="48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2000" b="1">
                <a:gradFill>
                  <a:gsLst>
                    <a:gs pos="28000">
                      <a:schemeClr val="accent1"/>
                    </a:gs>
                    <a:gs pos="100000">
                      <a:schemeClr val="accent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 anchorCtr="0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615"/>
            <a:ext cx="5323840" cy="48133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615"/>
            <a:ext cx="5323840" cy="48133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615"/>
            <a:ext cx="5323840" cy="53975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10"/>
            <a:ext cx="5323840" cy="4128135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615"/>
            <a:ext cx="5323840" cy="53975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323840" cy="4128135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anchor="b">
            <a:normAutofit/>
          </a:bodyPr>
          <a:lstStyle>
            <a:lvl1pPr algn="l"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Vector 21_#color_$accent1_$accent1_$accent1-2098&amp;419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2" name="Vector 20_#color_$accent1_$accent1_$accent1_4-2098&amp;4197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图片 10" descr="C:/Users/kingsoft/AppData/Local/Temp/fig2wpp/@svg_glod_#color_$accent2_3_$accent2_3_$accent2_3_$accent2_3-2098&amp;3921.svg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88825" cy="4197333"/>
          </a:xfrm>
          <a:custGeom>
            <a:gdLst>
              <a:gd name="connsiteX0" fmla="*/ 0 w 12188825"/>
              <a:gd name="connsiteY0" fmla="*/ 1879024 h 4197333"/>
              <a:gd name="connsiteX1" fmla="*/ 6433224 w 12188825"/>
              <a:gd name="connsiteY1" fmla="*/ 1151340 h 4197333"/>
              <a:gd name="connsiteX2" fmla="*/ 12188825 w 12188825"/>
              <a:gd name="connsiteY2" fmla="*/ 4178824 h 4197333"/>
              <a:gd name="connsiteX3" fmla="*/ 12188825 w 12188825"/>
              <a:gd name="connsiteY3" fmla="*/ 4197334 h 4197333"/>
              <a:gd name="connsiteX4" fmla="*/ 6430862 w 12188825"/>
              <a:gd name="connsiteY4" fmla="*/ 1163789 h 4197333"/>
              <a:gd name="connsiteX5" fmla="*/ 0 w 12188825"/>
              <a:gd name="connsiteY5" fmla="*/ 1892998 h 4197333"/>
              <a:gd name="connsiteX6" fmla="*/ 0 w 12188825"/>
              <a:gd name="connsiteY6" fmla="*/ 1668990 h 4197333"/>
              <a:gd name="connsiteX7" fmla="*/ 6471314 w 12188825"/>
              <a:gd name="connsiteY7" fmla="*/ 923291 h 4197333"/>
              <a:gd name="connsiteX8" fmla="*/ 12188825 w 12188825"/>
              <a:gd name="connsiteY8" fmla="*/ 3910562 h 4197333"/>
              <a:gd name="connsiteX9" fmla="*/ 12188825 w 12188825"/>
              <a:gd name="connsiteY9" fmla="*/ 3928958 h 4197333"/>
              <a:gd name="connsiteX10" fmla="*/ 6468952 w 12188825"/>
              <a:gd name="connsiteY10" fmla="*/ 935740 h 4197333"/>
              <a:gd name="connsiteX11" fmla="*/ 0 w 12188825"/>
              <a:gd name="connsiteY11" fmla="*/ 1683003 h 4197333"/>
              <a:gd name="connsiteX12" fmla="*/ 0 w 12188825"/>
              <a:gd name="connsiteY12" fmla="*/ 1459185 h 4197333"/>
              <a:gd name="connsiteX13" fmla="*/ 6509404 w 12188825"/>
              <a:gd name="connsiteY13" fmla="*/ 695243 h 4197333"/>
              <a:gd name="connsiteX14" fmla="*/ 12188825 w 12188825"/>
              <a:gd name="connsiteY14" fmla="*/ 3642819 h 4197333"/>
              <a:gd name="connsiteX15" fmla="*/ 12188825 w 12188825"/>
              <a:gd name="connsiteY15" fmla="*/ 3661089 h 4197333"/>
              <a:gd name="connsiteX16" fmla="*/ 6507043 w 12188825"/>
              <a:gd name="connsiteY16" fmla="*/ 707691 h 4197333"/>
              <a:gd name="connsiteX17" fmla="*/ 0 w 12188825"/>
              <a:gd name="connsiteY17" fmla="*/ 1473223 h 4197333"/>
              <a:gd name="connsiteX18" fmla="*/ 0 w 12188825"/>
              <a:gd name="connsiteY18" fmla="*/ 1281155 h 4197333"/>
              <a:gd name="connsiteX19" fmla="*/ 6560191 w 12188825"/>
              <a:gd name="connsiteY19" fmla="*/ 492533 h 4197333"/>
              <a:gd name="connsiteX20" fmla="*/ 12188825 w 12188825"/>
              <a:gd name="connsiteY20" fmla="*/ 3387937 h 4197333"/>
              <a:gd name="connsiteX21" fmla="*/ 12188825 w 12188825"/>
              <a:gd name="connsiteY21" fmla="*/ 3406041 h 4197333"/>
              <a:gd name="connsiteX22" fmla="*/ 6557830 w 12188825"/>
              <a:gd name="connsiteY22" fmla="*/ 504981 h 4197333"/>
              <a:gd name="connsiteX23" fmla="*/ 0 w 12188825"/>
              <a:gd name="connsiteY23" fmla="*/ 1295231 h 4197333"/>
              <a:gd name="connsiteX24" fmla="*/ 0 w 12188825"/>
              <a:gd name="connsiteY24" fmla="*/ 1071872 h 4197333"/>
              <a:gd name="connsiteX25" fmla="*/ 6598281 w 12188825"/>
              <a:gd name="connsiteY25" fmla="*/ 264484 h 4197333"/>
              <a:gd name="connsiteX26" fmla="*/ 12188825 w 12188825"/>
              <a:gd name="connsiteY26" fmla="*/ 3121309 h 4197333"/>
              <a:gd name="connsiteX27" fmla="*/ 12188825 w 12188825"/>
              <a:gd name="connsiteY27" fmla="*/ 3139299 h 4197333"/>
              <a:gd name="connsiteX28" fmla="*/ 6595920 w 12188825"/>
              <a:gd name="connsiteY28" fmla="*/ 276931 h 4197333"/>
              <a:gd name="connsiteX29" fmla="*/ 0 w 12188825"/>
              <a:gd name="connsiteY29" fmla="*/ 1085996 h 4197333"/>
              <a:gd name="connsiteX30" fmla="*/ 0 w 12188825"/>
              <a:gd name="connsiteY30" fmla="*/ 862825 h 4197333"/>
              <a:gd name="connsiteX31" fmla="*/ 2646511 w 12188825"/>
              <a:gd name="connsiteY31" fmla="*/ 0 h 4197333"/>
              <a:gd name="connsiteX32" fmla="*/ 2720736 w 12188825"/>
              <a:gd name="connsiteY32" fmla="*/ 0 h 4197333"/>
              <a:gd name="connsiteX33" fmla="*/ 0 w 12188825"/>
              <a:gd name="connsiteY33" fmla="*/ 876987 h 4197333"/>
              <a:gd name="connsiteX34" fmla="*/ 0 w 12188825"/>
              <a:gd name="connsiteY34" fmla="*/ 673147 h 4197333"/>
              <a:gd name="connsiteX35" fmla="*/ 1741580 w 12188825"/>
              <a:gd name="connsiteY35" fmla="*/ 0 h 4197333"/>
              <a:gd name="connsiteX36" fmla="*/ 1789104 w 12188825"/>
              <a:gd name="connsiteY36" fmla="*/ 0 h 4197333"/>
              <a:gd name="connsiteX37" fmla="*/ 0 w 12188825"/>
              <a:gd name="connsiteY37" fmla="*/ 687359 h 4197333"/>
              <a:gd name="connsiteX38" fmla="*/ 0 w 12188825"/>
              <a:gd name="connsiteY38" fmla="*/ 464649 h 4197333"/>
              <a:gd name="connsiteX39" fmla="*/ 1064931 w 12188825"/>
              <a:gd name="connsiteY39" fmla="*/ 0 h 4197333"/>
              <a:gd name="connsiteX40" fmla="*/ 1102086 w 12188825"/>
              <a:gd name="connsiteY40" fmla="*/ 0 h 4197333"/>
              <a:gd name="connsiteX41" fmla="*/ 0 w 12188825"/>
              <a:gd name="connsiteY41" fmla="*/ 478899 h 4197333"/>
              <a:gd name="connsiteX42" fmla="*/ 0 w 12188825"/>
              <a:gd name="connsiteY42" fmla="*/ 269061 h 4197333"/>
              <a:gd name="connsiteX43" fmla="*/ 562663 w 12188825"/>
              <a:gd name="connsiteY43" fmla="*/ 0 h 4197333"/>
              <a:gd name="connsiteX44" fmla="*/ 594388 w 12188825"/>
              <a:gd name="connsiteY44" fmla="*/ 0 h 4197333"/>
              <a:gd name="connsiteX45" fmla="*/ 0 w 12188825"/>
              <a:gd name="connsiteY45" fmla="*/ 283350 h 4197333"/>
              <a:gd name="connsiteX46" fmla="*/ 0 w 12188825"/>
              <a:gd name="connsiteY46" fmla="*/ 73713 h 4197333"/>
              <a:gd name="connsiteX47" fmla="*/ 142501 w 12188825"/>
              <a:gd name="connsiteY47" fmla="*/ 0 h 4197333"/>
              <a:gd name="connsiteX48" fmla="*/ 170627 w 12188825"/>
              <a:gd name="connsiteY48" fmla="*/ 0 h 4197333"/>
              <a:gd name="connsiteX49" fmla="*/ 0 w 12188825"/>
              <a:gd name="connsiteY49" fmla="*/ 88044 h 4197333"/>
              <a:gd name="connsiteX50" fmla="*/ 9978622 w 12188825"/>
              <a:gd name="connsiteY50" fmla="*/ 0 h 4197333"/>
              <a:gd name="connsiteX51" fmla="*/ 12188825 w 12188825"/>
              <a:gd name="connsiteY51" fmla="*/ 1545274 h 4197333"/>
              <a:gd name="connsiteX52" fmla="*/ 12188825 w 12188825"/>
              <a:gd name="connsiteY52" fmla="*/ 1562568 h 4197333"/>
              <a:gd name="connsiteX53" fmla="*/ 9951134 w 12188825"/>
              <a:gd name="connsiteY53" fmla="*/ 0 h 4197333"/>
              <a:gd name="connsiteX54" fmla="*/ 9459951 w 12188825"/>
              <a:gd name="connsiteY54" fmla="*/ 0 h 4197333"/>
              <a:gd name="connsiteX55" fmla="*/ 12188825 w 12188825"/>
              <a:gd name="connsiteY55" fmla="*/ 1820947 h 4197333"/>
              <a:gd name="connsiteX56" fmla="*/ 12188825 w 12188825"/>
              <a:gd name="connsiteY56" fmla="*/ 1838380 h 4197333"/>
              <a:gd name="connsiteX57" fmla="*/ 9429554 w 12188825"/>
              <a:gd name="connsiteY57" fmla="*/ 0 h 4197333"/>
              <a:gd name="connsiteX58" fmla="*/ 8918855 w 12188825"/>
              <a:gd name="connsiteY58" fmla="*/ 0 h 4197333"/>
              <a:gd name="connsiteX59" fmla="*/ 12188825 w 12188825"/>
              <a:gd name="connsiteY59" fmla="*/ 2072536 h 4197333"/>
              <a:gd name="connsiteX60" fmla="*/ 12188825 w 12188825"/>
              <a:gd name="connsiteY60" fmla="*/ 2090071 h 4197333"/>
              <a:gd name="connsiteX61" fmla="*/ 8884663 w 12188825"/>
              <a:gd name="connsiteY61" fmla="*/ 0 h 4197333"/>
              <a:gd name="connsiteX62" fmla="*/ 8294216 w 12188825"/>
              <a:gd name="connsiteY62" fmla="*/ 0 h 4197333"/>
              <a:gd name="connsiteX63" fmla="*/ 12188825 w 12188825"/>
              <a:gd name="connsiteY63" fmla="*/ 2324556 h 4197333"/>
              <a:gd name="connsiteX64" fmla="*/ 12188825 w 12188825"/>
              <a:gd name="connsiteY64" fmla="*/ 2342179 h 4197333"/>
              <a:gd name="connsiteX65" fmla="*/ 8254311 w 12188825"/>
              <a:gd name="connsiteY65" fmla="*/ 0 h 4197333"/>
              <a:gd name="connsiteX66" fmla="*/ 7489766 w 12188825"/>
              <a:gd name="connsiteY66" fmla="*/ 0 h 4197333"/>
              <a:gd name="connsiteX67" fmla="*/ 12188825 w 12188825"/>
              <a:gd name="connsiteY67" fmla="*/ 2589663 h 4197333"/>
              <a:gd name="connsiteX68" fmla="*/ 12188825 w 12188825"/>
              <a:gd name="connsiteY68" fmla="*/ 2607400 h 4197333"/>
              <a:gd name="connsiteX69" fmla="*/ 7439056 w 12188825"/>
              <a:gd name="connsiteY69" fmla="*/ 0 h 4197333"/>
              <a:gd name="connsiteX70" fmla="*/ 6431078 w 12188825"/>
              <a:gd name="connsiteY70" fmla="*/ 0 h 4197333"/>
              <a:gd name="connsiteX71" fmla="*/ 6636371 w 12188825"/>
              <a:gd name="connsiteY71" fmla="*/ 36434 h 4197333"/>
              <a:gd name="connsiteX72" fmla="*/ 12188825 w 12188825"/>
              <a:gd name="connsiteY72" fmla="*/ 2855150 h 4197333"/>
              <a:gd name="connsiteX73" fmla="*/ 12188825 w 12188825"/>
              <a:gd name="connsiteY73" fmla="*/ 2873027 h 4197333"/>
              <a:gd name="connsiteX74" fmla="*/ 6634010 w 12188825"/>
              <a:gd name="connsiteY74" fmla="*/ 48882 h 4197333"/>
              <a:gd name="connsiteX75" fmla="*/ 6353273 w 12188825"/>
              <a:gd name="connsiteY75" fmla="*/ 0 h 4197333"/>
              <a:gd name="connsiteX76" fmla="*/ 10408723 w 12188825"/>
              <a:gd name="connsiteY76" fmla="*/ 0 h 4197333"/>
              <a:gd name="connsiteX77" fmla="*/ 10434028 w 12188825"/>
              <a:gd name="connsiteY77" fmla="*/ 0 h 4197333"/>
              <a:gd name="connsiteX78" fmla="*/ 12188825 w 12188825"/>
              <a:gd name="connsiteY78" fmla="*/ 1281966 h 4197333"/>
              <a:gd name="connsiteX79" fmla="*/ 12188825 w 12188825"/>
              <a:gd name="connsiteY79" fmla="*/ 1299171 h 4197333"/>
              <a:gd name="connsiteX80" fmla="*/ 10408723 w 12188825"/>
              <a:gd name="connsiteY80" fmla="*/ 0 h 4197333"/>
              <a:gd name="connsiteX81" fmla="*/ 10841871 w 12188825"/>
              <a:gd name="connsiteY81" fmla="*/ 0 h 4197333"/>
              <a:gd name="connsiteX82" fmla="*/ 12188825 w 12188825"/>
              <a:gd name="connsiteY82" fmla="*/ 1020197 h 4197333"/>
              <a:gd name="connsiteX83" fmla="*/ 12188825 w 12188825"/>
              <a:gd name="connsiteY83" fmla="*/ 1037280 h 4197333"/>
              <a:gd name="connsiteX84" fmla="*/ 10818204 w 12188825"/>
              <a:gd name="connsiteY84" fmla="*/ 0 h 4197333"/>
              <a:gd name="connsiteX85" fmla="*/ 11207104 w 12188825"/>
              <a:gd name="connsiteY85" fmla="*/ 0 h 4197333"/>
              <a:gd name="connsiteX86" fmla="*/ 12188825 w 12188825"/>
              <a:gd name="connsiteY86" fmla="*/ 770477 h 4197333"/>
              <a:gd name="connsiteX87" fmla="*/ 12188825 w 12188825"/>
              <a:gd name="connsiteY87" fmla="*/ 787473 h 4197333"/>
              <a:gd name="connsiteX88" fmla="*/ 11184783 w 12188825"/>
              <a:gd name="connsiteY88" fmla="*/ 0 h 4197333"/>
              <a:gd name="connsiteX89" fmla="*/ 11563767 w 12188825"/>
              <a:gd name="connsiteY89" fmla="*/ 0 h 4197333"/>
              <a:gd name="connsiteX90" fmla="*/ 12188825 w 12188825"/>
              <a:gd name="connsiteY90" fmla="*/ 508466 h 4197333"/>
              <a:gd name="connsiteX91" fmla="*/ 12188825 w 12188825"/>
              <a:gd name="connsiteY91" fmla="*/ 525376 h 4197333"/>
              <a:gd name="connsiteX92" fmla="*/ 11542640 w 12188825"/>
              <a:gd name="connsiteY92" fmla="*/ 0 h 4197333"/>
              <a:gd name="connsiteX93" fmla="*/ 11879838 w 12188825"/>
              <a:gd name="connsiteY93" fmla="*/ 0 h 4197333"/>
              <a:gd name="connsiteX94" fmla="*/ 12188825 w 12188825"/>
              <a:gd name="connsiteY94" fmla="*/ 259496 h 4197333"/>
              <a:gd name="connsiteX95" fmla="*/ 12188825 w 12188825"/>
              <a:gd name="connsiteY95" fmla="*/ 276322 h 4197333"/>
              <a:gd name="connsiteX96" fmla="*/ 11859676 w 12188825"/>
              <a:gd name="connsiteY96" fmla="*/ 0 h 41973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12188825" h="4197333">
                <a:moveTo>
                  <a:pt x="0" y="1879024"/>
                </a:moveTo>
                <a:cubicBezTo>
                  <a:pt x="1823512" y="1021646"/>
                  <a:pt x="4091141" y="714387"/>
                  <a:pt x="6433224" y="1151340"/>
                </a:cubicBezTo>
                <a:cubicBezTo>
                  <a:pt x="8792054" y="1591416"/>
                  <a:pt x="10803616" y="2707514"/>
                  <a:pt x="12188825" y="4178824"/>
                </a:cubicBezTo>
                <a:lnTo>
                  <a:pt x="12188825" y="4197334"/>
                </a:lnTo>
                <a:cubicBezTo>
                  <a:pt x="10805520" y="2723363"/>
                  <a:pt x="8793044" y="1604491"/>
                  <a:pt x="6430862" y="1163789"/>
                </a:cubicBezTo>
                <a:cubicBezTo>
                  <a:pt x="4088373" y="726760"/>
                  <a:pt x="1821595" y="1034919"/>
                  <a:pt x="0" y="1892998"/>
                </a:cubicBezTo>
                <a:close/>
                <a:moveTo>
                  <a:pt x="0" y="1668990"/>
                </a:moveTo>
                <a:cubicBezTo>
                  <a:pt x="1829974" y="797919"/>
                  <a:pt x="4112890" y="483291"/>
                  <a:pt x="6471314" y="923291"/>
                </a:cubicBezTo>
                <a:cubicBezTo>
                  <a:pt x="8808610" y="1359350"/>
                  <a:pt x="10804949" y="2459143"/>
                  <a:pt x="12188825" y="3910562"/>
                </a:cubicBezTo>
                <a:lnTo>
                  <a:pt x="12188825" y="3928958"/>
                </a:lnTo>
                <a:cubicBezTo>
                  <a:pt x="10806790" y="2474916"/>
                  <a:pt x="8809536" y="1372413"/>
                  <a:pt x="6468952" y="935740"/>
                </a:cubicBezTo>
                <a:cubicBezTo>
                  <a:pt x="4110110" y="495659"/>
                  <a:pt x="1828032" y="811209"/>
                  <a:pt x="0" y="1683003"/>
                </a:cubicBezTo>
                <a:close/>
                <a:moveTo>
                  <a:pt x="0" y="1459185"/>
                </a:moveTo>
                <a:cubicBezTo>
                  <a:pt x="1836335" y="574280"/>
                  <a:pt x="4134589" y="252183"/>
                  <a:pt x="6509404" y="695243"/>
                </a:cubicBezTo>
                <a:cubicBezTo>
                  <a:pt x="8825344" y="1127320"/>
                  <a:pt x="10806524" y="2211063"/>
                  <a:pt x="12188825" y="3642819"/>
                </a:cubicBezTo>
                <a:lnTo>
                  <a:pt x="12188825" y="3661089"/>
                </a:lnTo>
                <a:cubicBezTo>
                  <a:pt x="10808314" y="2226748"/>
                  <a:pt x="8826220" y="1140371"/>
                  <a:pt x="6507043" y="707691"/>
                </a:cubicBezTo>
                <a:cubicBezTo>
                  <a:pt x="4131783" y="264547"/>
                  <a:pt x="1834367" y="587588"/>
                  <a:pt x="0" y="1473223"/>
                </a:cubicBezTo>
                <a:close/>
                <a:moveTo>
                  <a:pt x="0" y="1281155"/>
                </a:moveTo>
                <a:cubicBezTo>
                  <a:pt x="1844652" y="377587"/>
                  <a:pt x="4163436" y="45379"/>
                  <a:pt x="6560191" y="492533"/>
                </a:cubicBezTo>
                <a:cubicBezTo>
                  <a:pt x="8847919" y="919347"/>
                  <a:pt x="10808987" y="1982039"/>
                  <a:pt x="12188825" y="3387937"/>
                </a:cubicBezTo>
                <a:lnTo>
                  <a:pt x="12188825" y="3406041"/>
                </a:lnTo>
                <a:cubicBezTo>
                  <a:pt x="10810688" y="1997635"/>
                  <a:pt x="8848706" y="932383"/>
                  <a:pt x="6557830" y="504981"/>
                </a:cubicBezTo>
                <a:cubicBezTo>
                  <a:pt x="4160605" y="57738"/>
                  <a:pt x="1842658" y="390919"/>
                  <a:pt x="0" y="1295231"/>
                </a:cubicBezTo>
                <a:close/>
                <a:moveTo>
                  <a:pt x="0" y="1071872"/>
                </a:moveTo>
                <a:cubicBezTo>
                  <a:pt x="1850772" y="154156"/>
                  <a:pt x="4185008" y="-185754"/>
                  <a:pt x="6598281" y="264484"/>
                </a:cubicBezTo>
                <a:cubicBezTo>
                  <a:pt x="8865034" y="687385"/>
                  <a:pt x="10811107" y="1734555"/>
                  <a:pt x="12188825" y="3121309"/>
                </a:cubicBezTo>
                <a:lnTo>
                  <a:pt x="12188825" y="3139299"/>
                </a:lnTo>
                <a:cubicBezTo>
                  <a:pt x="10812745" y="1750087"/>
                  <a:pt x="8865770" y="700411"/>
                  <a:pt x="6595920" y="276931"/>
                </a:cubicBezTo>
                <a:cubicBezTo>
                  <a:pt x="4182138" y="-173398"/>
                  <a:pt x="1848753" y="167506"/>
                  <a:pt x="0" y="1085996"/>
                </a:cubicBezTo>
                <a:close/>
                <a:moveTo>
                  <a:pt x="0" y="862825"/>
                </a:moveTo>
                <a:cubicBezTo>
                  <a:pt x="801406" y="460562"/>
                  <a:pt x="1694640" y="167144"/>
                  <a:pt x="2646511" y="0"/>
                </a:cubicBezTo>
                <a:lnTo>
                  <a:pt x="2720736" y="0"/>
                </a:lnTo>
                <a:cubicBezTo>
                  <a:pt x="1740742" y="164999"/>
                  <a:pt x="821857" y="463653"/>
                  <a:pt x="0" y="876987"/>
                </a:cubicBezTo>
                <a:close/>
                <a:moveTo>
                  <a:pt x="0" y="673147"/>
                </a:moveTo>
                <a:cubicBezTo>
                  <a:pt x="541349" y="396964"/>
                  <a:pt x="1125335" y="170764"/>
                  <a:pt x="1741580" y="0"/>
                </a:cubicBezTo>
                <a:lnTo>
                  <a:pt x="1789104" y="0"/>
                </a:lnTo>
                <a:cubicBezTo>
                  <a:pt x="1155185" y="172518"/>
                  <a:pt x="555074" y="403614"/>
                  <a:pt x="0" y="687359"/>
                </a:cubicBezTo>
                <a:close/>
                <a:moveTo>
                  <a:pt x="0" y="464649"/>
                </a:moveTo>
                <a:cubicBezTo>
                  <a:pt x="338905" y="289630"/>
                  <a:pt x="694740" y="134296"/>
                  <a:pt x="1064931" y="0"/>
                </a:cubicBezTo>
                <a:lnTo>
                  <a:pt x="1102086" y="0"/>
                </a:lnTo>
                <a:cubicBezTo>
                  <a:pt x="718465" y="137576"/>
                  <a:pt x="350153" y="297711"/>
                  <a:pt x="0" y="478899"/>
                </a:cubicBezTo>
                <a:close/>
                <a:moveTo>
                  <a:pt x="0" y="269061"/>
                </a:moveTo>
                <a:cubicBezTo>
                  <a:pt x="182704" y="173553"/>
                  <a:pt x="370394" y="83795"/>
                  <a:pt x="562663" y="0"/>
                </a:cubicBezTo>
                <a:lnTo>
                  <a:pt x="594388" y="0"/>
                </a:lnTo>
                <a:cubicBezTo>
                  <a:pt x="391005" y="87872"/>
                  <a:pt x="192715" y="182406"/>
                  <a:pt x="0" y="283350"/>
                </a:cubicBezTo>
                <a:close/>
                <a:moveTo>
                  <a:pt x="0" y="73713"/>
                </a:moveTo>
                <a:cubicBezTo>
                  <a:pt x="47166" y="48756"/>
                  <a:pt x="94669" y="24184"/>
                  <a:pt x="142501" y="0"/>
                </a:cubicBezTo>
                <a:lnTo>
                  <a:pt x="170627" y="0"/>
                </a:lnTo>
                <a:cubicBezTo>
                  <a:pt x="113275" y="28792"/>
                  <a:pt x="56396" y="58142"/>
                  <a:pt x="0" y="88044"/>
                </a:cubicBezTo>
                <a:close/>
                <a:moveTo>
                  <a:pt x="9978622" y="0"/>
                </a:moveTo>
                <a:cubicBezTo>
                  <a:pt x="10808618" y="429691"/>
                  <a:pt x="11552403" y="952889"/>
                  <a:pt x="12188825" y="1545274"/>
                </a:cubicBezTo>
                <a:lnTo>
                  <a:pt x="12188825" y="1562568"/>
                </a:lnTo>
                <a:cubicBezTo>
                  <a:pt x="11545890" y="962523"/>
                  <a:pt x="10792696" y="433229"/>
                  <a:pt x="9951134" y="0"/>
                </a:cubicBezTo>
                <a:close/>
                <a:moveTo>
                  <a:pt x="9459951" y="0"/>
                </a:moveTo>
                <a:cubicBezTo>
                  <a:pt x="10502831" y="477646"/>
                  <a:pt x="11424992" y="1099035"/>
                  <a:pt x="12188825" y="1820947"/>
                </a:cubicBezTo>
                <a:lnTo>
                  <a:pt x="12188825" y="1838380"/>
                </a:lnTo>
                <a:cubicBezTo>
                  <a:pt x="11418288" y="1108144"/>
                  <a:pt x="10485627" y="480421"/>
                  <a:pt x="9429554" y="0"/>
                </a:cubicBezTo>
                <a:close/>
                <a:moveTo>
                  <a:pt x="8918855" y="0"/>
                </a:moveTo>
                <a:cubicBezTo>
                  <a:pt x="10187534" y="506452"/>
                  <a:pt x="11297835" y="1220643"/>
                  <a:pt x="12188825" y="2072536"/>
                </a:cubicBezTo>
                <a:lnTo>
                  <a:pt x="12188825" y="2090071"/>
                </a:lnTo>
                <a:cubicBezTo>
                  <a:pt x="11290788" y="1229052"/>
                  <a:pt x="10168515" y="508225"/>
                  <a:pt x="8884663" y="0"/>
                </a:cubicBezTo>
                <a:close/>
                <a:moveTo>
                  <a:pt x="8294216" y="0"/>
                </a:moveTo>
                <a:cubicBezTo>
                  <a:pt x="9827240" y="515180"/>
                  <a:pt x="11157600" y="1327005"/>
                  <a:pt x="12188825" y="2324556"/>
                </a:cubicBezTo>
                <a:lnTo>
                  <a:pt x="12188825" y="2342179"/>
                </a:lnTo>
                <a:cubicBezTo>
                  <a:pt x="11149906" y="1334354"/>
                  <a:pt x="9805377" y="515446"/>
                  <a:pt x="8254311" y="0"/>
                </a:cubicBezTo>
                <a:close/>
                <a:moveTo>
                  <a:pt x="7489766" y="0"/>
                </a:moveTo>
                <a:cubicBezTo>
                  <a:pt x="9366680" y="488329"/>
                  <a:pt x="10985267" y="1411612"/>
                  <a:pt x="12188825" y="2589663"/>
                </a:cubicBezTo>
                <a:lnTo>
                  <a:pt x="12188825" y="2607400"/>
                </a:lnTo>
                <a:cubicBezTo>
                  <a:pt x="10976075" y="1416945"/>
                  <a:pt x="9339129" y="485752"/>
                  <a:pt x="7439056" y="0"/>
                </a:cubicBezTo>
                <a:close/>
                <a:moveTo>
                  <a:pt x="6431078" y="0"/>
                </a:moveTo>
                <a:cubicBezTo>
                  <a:pt x="6499437" y="11511"/>
                  <a:pt x="6567872" y="23655"/>
                  <a:pt x="6636371" y="36434"/>
                </a:cubicBezTo>
                <a:cubicBezTo>
                  <a:pt x="8882315" y="455453"/>
                  <a:pt x="10813430" y="1487337"/>
                  <a:pt x="12188825" y="2855150"/>
                </a:cubicBezTo>
                <a:lnTo>
                  <a:pt x="12188825" y="2873027"/>
                </a:lnTo>
                <a:cubicBezTo>
                  <a:pt x="10815005" y="1502793"/>
                  <a:pt x="8883000" y="468470"/>
                  <a:pt x="6634010" y="48882"/>
                </a:cubicBezTo>
                <a:cubicBezTo>
                  <a:pt x="6540295" y="31400"/>
                  <a:pt x="6446720" y="15110"/>
                  <a:pt x="6353273" y="0"/>
                </a:cubicBezTo>
                <a:close/>
                <a:moveTo>
                  <a:pt x="10408723" y="0"/>
                </a:moveTo>
                <a:lnTo>
                  <a:pt x="10434028" y="0"/>
                </a:lnTo>
                <a:cubicBezTo>
                  <a:pt x="11081546" y="373076"/>
                  <a:pt x="11670229" y="804698"/>
                  <a:pt x="12188825" y="1281966"/>
                </a:cubicBezTo>
                <a:lnTo>
                  <a:pt x="12188825" y="1299171"/>
                </a:lnTo>
                <a:cubicBezTo>
                  <a:pt x="11663817" y="814739"/>
                  <a:pt x="11066564" y="377177"/>
                  <a:pt x="10408723" y="0"/>
                </a:cubicBezTo>
                <a:close/>
                <a:moveTo>
                  <a:pt x="10841871" y="0"/>
                </a:moveTo>
                <a:cubicBezTo>
                  <a:pt x="11329754" y="307917"/>
                  <a:pt x="11780525" y="650026"/>
                  <a:pt x="12188825" y="1020197"/>
                </a:cubicBezTo>
                <a:lnTo>
                  <a:pt x="12188825" y="1037280"/>
                </a:lnTo>
                <a:cubicBezTo>
                  <a:pt x="11774151" y="660359"/>
                  <a:pt x="11315407" y="312438"/>
                  <a:pt x="10818204" y="0"/>
                </a:cubicBezTo>
                <a:close/>
                <a:moveTo>
                  <a:pt x="11207104" y="0"/>
                </a:moveTo>
                <a:cubicBezTo>
                  <a:pt x="11556149" y="239625"/>
                  <a:pt x="11884117" y="497284"/>
                  <a:pt x="12188825" y="770477"/>
                </a:cubicBezTo>
                <a:lnTo>
                  <a:pt x="12188825" y="787473"/>
                </a:lnTo>
                <a:cubicBezTo>
                  <a:pt x="11877756" y="507867"/>
                  <a:pt x="11542296" y="244481"/>
                  <a:pt x="11184783" y="0"/>
                </a:cubicBezTo>
                <a:close/>
                <a:moveTo>
                  <a:pt x="11563767" y="0"/>
                </a:moveTo>
                <a:cubicBezTo>
                  <a:pt x="11781465" y="162461"/>
                  <a:pt x="11990008" y="332176"/>
                  <a:pt x="12188825" y="508466"/>
                </a:cubicBezTo>
                <a:lnTo>
                  <a:pt x="12188825" y="525376"/>
                </a:lnTo>
                <a:cubicBezTo>
                  <a:pt x="11983647" y="342983"/>
                  <a:pt x="11768031" y="167606"/>
                  <a:pt x="11542640" y="0"/>
                </a:cubicBezTo>
                <a:close/>
                <a:moveTo>
                  <a:pt x="11879838" y="0"/>
                </a:moveTo>
                <a:cubicBezTo>
                  <a:pt x="11985234" y="84769"/>
                  <a:pt x="12088254" y="171297"/>
                  <a:pt x="12188825" y="259496"/>
                </a:cubicBezTo>
                <a:lnTo>
                  <a:pt x="12188825" y="276322"/>
                </a:lnTo>
                <a:cubicBezTo>
                  <a:pt x="12081868" y="182285"/>
                  <a:pt x="11972118" y="90142"/>
                  <a:pt x="11859676" y="0"/>
                </a:cubicBezTo>
                <a:close/>
              </a:path>
            </a:pathLst>
          </a:custGeom>
          <a:gradFill>
            <a:gsLst>
              <a:gs pos="8000">
                <a:schemeClr val="accent1">
                  <a:lumMod val="60000"/>
                  <a:lumOff val="40000"/>
                  <a:alpha val="0"/>
                </a:schemeClr>
              </a:gs>
              <a:gs pos="63000">
                <a:schemeClr val="accent1">
                  <a:lumMod val="60000"/>
                  <a:lumOff val="40000"/>
                  <a:alpha val="6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6" name="Rectangle 27_#color-2097&amp;3866"/>
          <p:cNvSpPr/>
          <p:nvPr userDrawn="1">
            <p:custDataLst>
              <p:tags r:id="rId4"/>
            </p:custDataLst>
          </p:nvPr>
        </p:nvSpPr>
        <p:spPr>
          <a:xfrm>
            <a:off x="3959352" y="4169664"/>
            <a:ext cx="4251960" cy="813816"/>
          </a:xfrm>
          <a:prstGeom prst="roundRect">
            <a:avLst>
              <a:gd name="adj" fmla="val 5033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8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38200" y="342900"/>
            <a:ext cx="10515000" cy="302737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4" name="Vector 21_#color_$accent1_$accent1_$accent1-2098&amp;4188"/>
          <p:cNvSpPr/>
          <p:nvPr userDrawn="1">
            <p:custDataLst>
              <p:tags r:id="rId13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8000">
                <a:schemeClr val="accent2">
                  <a:lumMod val="50000"/>
                </a:schemeClr>
              </a:gs>
              <a:gs pos="55932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Vector 20_#color-2098&amp;4191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1472184" y="6858000"/>
                </a:moveTo>
                <a:cubicBezTo>
                  <a:pt x="886968" y="6711696"/>
                  <a:pt x="393192" y="6492240"/>
                  <a:pt x="0" y="6281928"/>
                </a:cubicBezTo>
                <a:lnTo>
                  <a:pt x="0" y="6858000"/>
                </a:lnTo>
                <a:lnTo>
                  <a:pt x="1472184" y="6858000"/>
                </a:lnTo>
                <a:moveTo>
                  <a:pt x="11567160" y="0"/>
                </a:moveTo>
                <a:cubicBezTo>
                  <a:pt x="10369296" y="3017520"/>
                  <a:pt x="7699248" y="6099048"/>
                  <a:pt x="4974336" y="6858000"/>
                </a:cubicBezTo>
                <a:lnTo>
                  <a:pt x="12188952" y="6858000"/>
                </a:lnTo>
                <a:lnTo>
                  <a:pt x="12188952" y="0"/>
                </a:lnTo>
                <a:lnTo>
                  <a:pt x="11567160" y="0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507442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图片 7" descr="C:/Users/kingsoft/AppData/Local/Temp/fig2wpp/@svg_glod_#color_$accent2_3_$accent2_3_$accent2_3_$accent2_3-2098&amp;4067.svg"/>
          <p:cNvSpPr/>
          <p:nvPr userDrawn="1">
            <p:custDataLst>
              <p:tags r:id="rId15"/>
            </p:custDataLst>
          </p:nvPr>
        </p:nvSpPr>
        <p:spPr>
          <a:xfrm>
            <a:off x="0" y="3919679"/>
            <a:ext cx="12188825" cy="2937685"/>
          </a:xfrm>
          <a:custGeom>
            <a:gdLst>
              <a:gd name="connsiteX0" fmla="*/ 12188825 w 12188825"/>
              <a:gd name="connsiteY0" fmla="*/ 280060 h 2937685"/>
              <a:gd name="connsiteX1" fmla="*/ 4361556 w 12188825"/>
              <a:gd name="connsiteY1" fmla="*/ 1834513 h 2937685"/>
              <a:gd name="connsiteX2" fmla="*/ 0 w 12188825"/>
              <a:gd name="connsiteY2" fmla="*/ 15501 h 2937685"/>
              <a:gd name="connsiteX3" fmla="*/ 0 w 12188825"/>
              <a:gd name="connsiteY3" fmla="*/ 0 h 2937685"/>
              <a:gd name="connsiteX4" fmla="*/ 4363917 w 12188825"/>
              <a:gd name="connsiteY4" fmla="*/ 1822052 h 2937685"/>
              <a:gd name="connsiteX5" fmla="*/ 12188825 w 12188825"/>
              <a:gd name="connsiteY5" fmla="*/ 264223 h 2937685"/>
              <a:gd name="connsiteX6" fmla="*/ 12188825 w 12188825"/>
              <a:gd name="connsiteY6" fmla="*/ 472550 h 2937685"/>
              <a:gd name="connsiteX7" fmla="*/ 4319047 w 12188825"/>
              <a:gd name="connsiteY7" fmla="*/ 2058601 h 2937685"/>
              <a:gd name="connsiteX8" fmla="*/ 0 w 12188825"/>
              <a:gd name="connsiteY8" fmla="*/ 269638 h 2937685"/>
              <a:gd name="connsiteX9" fmla="*/ 0 w 12188825"/>
              <a:gd name="connsiteY9" fmla="*/ 254196 h 2937685"/>
              <a:gd name="connsiteX10" fmla="*/ 4321408 w 12188825"/>
              <a:gd name="connsiteY10" fmla="*/ 2046128 h 2937685"/>
              <a:gd name="connsiteX11" fmla="*/ 12188825 w 12188825"/>
              <a:gd name="connsiteY11" fmla="*/ 456629 h 2937685"/>
              <a:gd name="connsiteX12" fmla="*/ 12188825 w 12188825"/>
              <a:gd name="connsiteY12" fmla="*/ 664517 h 2937685"/>
              <a:gd name="connsiteX13" fmla="*/ 4276488 w 12188825"/>
              <a:gd name="connsiteY13" fmla="*/ 2282652 h 2937685"/>
              <a:gd name="connsiteX14" fmla="*/ 0 w 12188825"/>
              <a:gd name="connsiteY14" fmla="*/ 523454 h 2937685"/>
              <a:gd name="connsiteX15" fmla="*/ 0 w 12188825"/>
              <a:gd name="connsiteY15" fmla="*/ 508069 h 2937685"/>
              <a:gd name="connsiteX16" fmla="*/ 4278862 w 12188825"/>
              <a:gd name="connsiteY16" fmla="*/ 2270179 h 2937685"/>
              <a:gd name="connsiteX17" fmla="*/ 12188825 w 12188825"/>
              <a:gd name="connsiteY17" fmla="*/ 648509 h 2937685"/>
              <a:gd name="connsiteX18" fmla="*/ 12188825 w 12188825"/>
              <a:gd name="connsiteY18" fmla="*/ 845471 h 2937685"/>
              <a:gd name="connsiteX19" fmla="*/ 4236366 w 12188825"/>
              <a:gd name="connsiteY19" fmla="*/ 2494280 h 2937685"/>
              <a:gd name="connsiteX20" fmla="*/ 0 w 12188825"/>
              <a:gd name="connsiteY20" fmla="*/ 762853 h 2937685"/>
              <a:gd name="connsiteX21" fmla="*/ 0 w 12188825"/>
              <a:gd name="connsiteY21" fmla="*/ 747521 h 2937685"/>
              <a:gd name="connsiteX22" fmla="*/ 4238740 w 12188825"/>
              <a:gd name="connsiteY22" fmla="*/ 2481819 h 2937685"/>
              <a:gd name="connsiteX23" fmla="*/ 12188825 w 12188825"/>
              <a:gd name="connsiteY23" fmla="*/ 829378 h 2937685"/>
              <a:gd name="connsiteX24" fmla="*/ 12188825 w 12188825"/>
              <a:gd name="connsiteY24" fmla="*/ 1036527 h 2937685"/>
              <a:gd name="connsiteX25" fmla="*/ 4193819 w 12188825"/>
              <a:gd name="connsiteY25" fmla="*/ 2718356 h 2937685"/>
              <a:gd name="connsiteX26" fmla="*/ 0 w 12188825"/>
              <a:gd name="connsiteY26" fmla="*/ 1016051 h 2937685"/>
              <a:gd name="connsiteX27" fmla="*/ 0 w 12188825"/>
              <a:gd name="connsiteY27" fmla="*/ 1000773 h 2937685"/>
              <a:gd name="connsiteX28" fmla="*/ 4196181 w 12188825"/>
              <a:gd name="connsiteY28" fmla="*/ 2705882 h 2937685"/>
              <a:gd name="connsiteX29" fmla="*/ 12188825 w 12188825"/>
              <a:gd name="connsiteY29" fmla="*/ 1020344 h 2937685"/>
              <a:gd name="connsiteX30" fmla="*/ 12188825 w 12188825"/>
              <a:gd name="connsiteY30" fmla="*/ 1227174 h 2937685"/>
              <a:gd name="connsiteX31" fmla="*/ 8363007 w 12188825"/>
              <a:gd name="connsiteY31" fmla="*/ 2937686 h 2937685"/>
              <a:gd name="connsiteX32" fmla="*/ 8297175 w 12188825"/>
              <a:gd name="connsiteY32" fmla="*/ 2937686 h 2937685"/>
              <a:gd name="connsiteX33" fmla="*/ 12188825 w 12188825"/>
              <a:gd name="connsiteY33" fmla="*/ 1210895 h 2937685"/>
              <a:gd name="connsiteX34" fmla="*/ 12188825 w 12188825"/>
              <a:gd name="connsiteY34" fmla="*/ 1417284 h 2937685"/>
              <a:gd name="connsiteX35" fmla="*/ 9228883 w 12188825"/>
              <a:gd name="connsiteY35" fmla="*/ 2937686 h 2937685"/>
              <a:gd name="connsiteX36" fmla="*/ 9184293 w 12188825"/>
              <a:gd name="connsiteY36" fmla="*/ 2937686 h 2937685"/>
              <a:gd name="connsiteX37" fmla="*/ 12188825 w 12188825"/>
              <a:gd name="connsiteY37" fmla="*/ 1400902 h 2937685"/>
              <a:gd name="connsiteX38" fmla="*/ 12188825 w 12188825"/>
              <a:gd name="connsiteY38" fmla="*/ 1606896 h 2937685"/>
              <a:gd name="connsiteX39" fmla="*/ 9850856 w 12188825"/>
              <a:gd name="connsiteY39" fmla="*/ 2937686 h 2937685"/>
              <a:gd name="connsiteX40" fmla="*/ 9815064 w 12188825"/>
              <a:gd name="connsiteY40" fmla="*/ 2937686 h 2937685"/>
              <a:gd name="connsiteX41" fmla="*/ 12188825 w 12188825"/>
              <a:gd name="connsiteY41" fmla="*/ 1590413 h 2937685"/>
              <a:gd name="connsiteX42" fmla="*/ 12188825 w 12188825"/>
              <a:gd name="connsiteY42" fmla="*/ 1785444 h 2937685"/>
              <a:gd name="connsiteX43" fmla="*/ 10322234 w 12188825"/>
              <a:gd name="connsiteY43" fmla="*/ 2937686 h 2937685"/>
              <a:gd name="connsiteX44" fmla="*/ 10291292 w 12188825"/>
              <a:gd name="connsiteY44" fmla="*/ 2937686 h 2937685"/>
              <a:gd name="connsiteX45" fmla="*/ 12188825 w 12188825"/>
              <a:gd name="connsiteY45" fmla="*/ 1768872 h 2937685"/>
              <a:gd name="connsiteX46" fmla="*/ 12188825 w 12188825"/>
              <a:gd name="connsiteY46" fmla="*/ 1974029 h 2937685"/>
              <a:gd name="connsiteX47" fmla="*/ 10741631 w 12188825"/>
              <a:gd name="connsiteY47" fmla="*/ 2937686 h 2937685"/>
              <a:gd name="connsiteX48" fmla="*/ 10714167 w 12188825"/>
              <a:gd name="connsiteY48" fmla="*/ 2937686 h 2937685"/>
              <a:gd name="connsiteX49" fmla="*/ 12188825 w 12188825"/>
              <a:gd name="connsiteY49" fmla="*/ 1957342 h 2937685"/>
              <a:gd name="connsiteX50" fmla="*/ 12188825 w 12188825"/>
              <a:gd name="connsiteY50" fmla="*/ 2161916 h 2937685"/>
              <a:gd name="connsiteX51" fmla="*/ 11101277 w 12188825"/>
              <a:gd name="connsiteY51" fmla="*/ 2937686 h 2937685"/>
              <a:gd name="connsiteX52" fmla="*/ 11076341 w 12188825"/>
              <a:gd name="connsiteY52" fmla="*/ 2937686 h 2937685"/>
              <a:gd name="connsiteX53" fmla="*/ 12188825 w 12188825"/>
              <a:gd name="connsiteY53" fmla="*/ 2145115 h 2937685"/>
              <a:gd name="connsiteX54" fmla="*/ 12188825 w 12188825"/>
              <a:gd name="connsiteY54" fmla="*/ 2349523 h 2937685"/>
              <a:gd name="connsiteX55" fmla="*/ 11415317 w 12188825"/>
              <a:gd name="connsiteY55" fmla="*/ 2937686 h 2937685"/>
              <a:gd name="connsiteX56" fmla="*/ 11392324 w 12188825"/>
              <a:gd name="connsiteY56" fmla="*/ 2937686 h 2937685"/>
              <a:gd name="connsiteX57" fmla="*/ 12188825 w 12188825"/>
              <a:gd name="connsiteY57" fmla="*/ 2332621 h 2937685"/>
              <a:gd name="connsiteX58" fmla="*/ 12188825 w 12188825"/>
              <a:gd name="connsiteY58" fmla="*/ 2536281 h 2937685"/>
              <a:gd name="connsiteX59" fmla="*/ 11691826 w 12188825"/>
              <a:gd name="connsiteY59" fmla="*/ 2937686 h 2937685"/>
              <a:gd name="connsiteX60" fmla="*/ 11670381 w 12188825"/>
              <a:gd name="connsiteY60" fmla="*/ 2937686 h 2937685"/>
              <a:gd name="connsiteX61" fmla="*/ 12188825 w 12188825"/>
              <a:gd name="connsiteY61" fmla="*/ 2519252 h 2937685"/>
              <a:gd name="connsiteX62" fmla="*/ 12188825 w 12188825"/>
              <a:gd name="connsiteY62" fmla="*/ 2712329 h 2937685"/>
              <a:gd name="connsiteX63" fmla="*/ 11924607 w 12188825"/>
              <a:gd name="connsiteY63" fmla="*/ 2937686 h 2937685"/>
              <a:gd name="connsiteX64" fmla="*/ 11904368 w 12188825"/>
              <a:gd name="connsiteY64" fmla="*/ 2937686 h 2937685"/>
              <a:gd name="connsiteX65" fmla="*/ 12188825 w 12188825"/>
              <a:gd name="connsiteY65" fmla="*/ 2695186 h 2937685"/>
              <a:gd name="connsiteX66" fmla="*/ 12188825 w 12188825"/>
              <a:gd name="connsiteY66" fmla="*/ 2898020 h 2937685"/>
              <a:gd name="connsiteX67" fmla="*/ 12144844 w 12188825"/>
              <a:gd name="connsiteY67" fmla="*/ 2937686 h 2937685"/>
              <a:gd name="connsiteX68" fmla="*/ 12125672 w 12188825"/>
              <a:gd name="connsiteY68" fmla="*/ 2937686 h 2937685"/>
              <a:gd name="connsiteX69" fmla="*/ 12188825 w 12188825"/>
              <a:gd name="connsiteY69" fmla="*/ 2880750 h 2937685"/>
              <a:gd name="connsiteX70" fmla="*/ 0 w 12188825"/>
              <a:gd name="connsiteY70" fmla="*/ 2765660 h 2937685"/>
              <a:gd name="connsiteX71" fmla="*/ 0 w 12188825"/>
              <a:gd name="connsiteY71" fmla="*/ 2750726 h 2937685"/>
              <a:gd name="connsiteX72" fmla="*/ 307505 w 12188825"/>
              <a:gd name="connsiteY72" fmla="*/ 2937686 h 2937685"/>
              <a:gd name="connsiteX73" fmla="*/ 282534 w 12188825"/>
              <a:gd name="connsiteY73" fmla="*/ 2937686 h 2937685"/>
              <a:gd name="connsiteX74" fmla="*/ 0 w 12188825"/>
              <a:gd name="connsiteY74" fmla="*/ 2765660 h 2937685"/>
              <a:gd name="connsiteX75" fmla="*/ 0 w 12188825"/>
              <a:gd name="connsiteY75" fmla="*/ 2499711 h 2937685"/>
              <a:gd name="connsiteX76" fmla="*/ 753442 w 12188825"/>
              <a:gd name="connsiteY76" fmla="*/ 2937686 h 2937685"/>
              <a:gd name="connsiteX77" fmla="*/ 726420 w 12188825"/>
              <a:gd name="connsiteY77" fmla="*/ 2937686 h 2937685"/>
              <a:gd name="connsiteX78" fmla="*/ 0 w 12188825"/>
              <a:gd name="connsiteY78" fmla="*/ 2514696 h 2937685"/>
              <a:gd name="connsiteX79" fmla="*/ 0 w 12188825"/>
              <a:gd name="connsiteY79" fmla="*/ 2248252 h 2937685"/>
              <a:gd name="connsiteX80" fmla="*/ 1246602 w 12188825"/>
              <a:gd name="connsiteY80" fmla="*/ 2937686 h 2937685"/>
              <a:gd name="connsiteX81" fmla="*/ 1216906 w 12188825"/>
              <a:gd name="connsiteY81" fmla="*/ 2937686 h 2937685"/>
              <a:gd name="connsiteX82" fmla="*/ 0 w 12188825"/>
              <a:gd name="connsiteY82" fmla="*/ 2263276 h 2937685"/>
              <a:gd name="connsiteX83" fmla="*/ 0 w 12188825"/>
              <a:gd name="connsiteY83" fmla="*/ 1996564 h 2937685"/>
              <a:gd name="connsiteX84" fmla="*/ 1801001 w 12188825"/>
              <a:gd name="connsiteY84" fmla="*/ 2937686 h 2937685"/>
              <a:gd name="connsiteX85" fmla="*/ 1767634 w 12188825"/>
              <a:gd name="connsiteY85" fmla="*/ 2937686 h 2937685"/>
              <a:gd name="connsiteX86" fmla="*/ 0 w 12188825"/>
              <a:gd name="connsiteY86" fmla="*/ 2011639 h 2937685"/>
              <a:gd name="connsiteX87" fmla="*/ 0 w 12188825"/>
              <a:gd name="connsiteY87" fmla="*/ 1758581 h 2937685"/>
              <a:gd name="connsiteX88" fmla="*/ 2402849 w 12188825"/>
              <a:gd name="connsiteY88" fmla="*/ 2937686 h 2937685"/>
              <a:gd name="connsiteX89" fmla="*/ 2364365 w 12188825"/>
              <a:gd name="connsiteY89" fmla="*/ 2937686 h 2937685"/>
              <a:gd name="connsiteX90" fmla="*/ 0 w 12188825"/>
              <a:gd name="connsiteY90" fmla="*/ 1773694 h 2937685"/>
              <a:gd name="connsiteX91" fmla="*/ 0 w 12188825"/>
              <a:gd name="connsiteY91" fmla="*/ 1506285 h 2937685"/>
              <a:gd name="connsiteX92" fmla="*/ 3169018 w 12188825"/>
              <a:gd name="connsiteY92" fmla="*/ 2937686 h 2937685"/>
              <a:gd name="connsiteX93" fmla="*/ 3121355 w 12188825"/>
              <a:gd name="connsiteY93" fmla="*/ 2937686 h 2937685"/>
              <a:gd name="connsiteX94" fmla="*/ 0 w 12188825"/>
              <a:gd name="connsiteY94" fmla="*/ 1521461 h 2937685"/>
              <a:gd name="connsiteX95" fmla="*/ 0 w 12188825"/>
              <a:gd name="connsiteY95" fmla="*/ 1253708 h 2937685"/>
              <a:gd name="connsiteX96" fmla="*/ 4153672 w 12188825"/>
              <a:gd name="connsiteY96" fmla="*/ 2929984 h 2937685"/>
              <a:gd name="connsiteX97" fmla="*/ 4195318 w 12188825"/>
              <a:gd name="connsiteY97" fmla="*/ 2937686 h 2937685"/>
              <a:gd name="connsiteX98" fmla="*/ 4125917 w 12188825"/>
              <a:gd name="connsiteY98" fmla="*/ 2937686 h 2937685"/>
              <a:gd name="connsiteX99" fmla="*/ 0 w 12188825"/>
              <a:gd name="connsiteY99" fmla="*/ 1268936 h 29376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12188825" h="2937685">
                <a:moveTo>
                  <a:pt x="12188825" y="280060"/>
                </a:moveTo>
                <a:cubicBezTo>
                  <a:pt x="10210642" y="1739725"/>
                  <a:pt x="7346561" y="2391854"/>
                  <a:pt x="4361556" y="1834513"/>
                </a:cubicBezTo>
                <a:cubicBezTo>
                  <a:pt x="2704002" y="1525026"/>
                  <a:pt x="1217887" y="881575"/>
                  <a:pt x="0" y="15501"/>
                </a:cubicBezTo>
                <a:lnTo>
                  <a:pt x="0" y="0"/>
                </a:lnTo>
                <a:cubicBezTo>
                  <a:pt x="1217525" y="867508"/>
                  <a:pt x="2704446" y="1512211"/>
                  <a:pt x="4363917" y="1822052"/>
                </a:cubicBezTo>
                <a:cubicBezTo>
                  <a:pt x="7350357" y="2379660"/>
                  <a:pt x="10213753" y="1725475"/>
                  <a:pt x="12188825" y="264223"/>
                </a:cubicBezTo>
                <a:close/>
                <a:moveTo>
                  <a:pt x="12188825" y="472550"/>
                </a:moveTo>
                <a:cubicBezTo>
                  <a:pt x="10209284" y="1954373"/>
                  <a:pt x="7325509" y="2619939"/>
                  <a:pt x="4319047" y="2058601"/>
                </a:cubicBezTo>
                <a:cubicBezTo>
                  <a:pt x="2680729" y="1752694"/>
                  <a:pt x="1209895" y="1120541"/>
                  <a:pt x="0" y="269638"/>
                </a:cubicBezTo>
                <a:lnTo>
                  <a:pt x="0" y="254196"/>
                </a:lnTo>
                <a:cubicBezTo>
                  <a:pt x="1209562" y="1106507"/>
                  <a:pt x="2681211" y="1739877"/>
                  <a:pt x="4321408" y="2046128"/>
                </a:cubicBezTo>
                <a:cubicBezTo>
                  <a:pt x="7329344" y="2607745"/>
                  <a:pt x="10212458" y="1940073"/>
                  <a:pt x="12188825" y="456629"/>
                </a:cubicBezTo>
                <a:close/>
                <a:moveTo>
                  <a:pt x="12188825" y="664517"/>
                </a:moveTo>
                <a:cubicBezTo>
                  <a:pt x="10208192" y="2168793"/>
                  <a:pt x="7304560" y="2848025"/>
                  <a:pt x="4276488" y="2282652"/>
                </a:cubicBezTo>
                <a:cubicBezTo>
                  <a:pt x="2657329" y="1980335"/>
                  <a:pt x="1201765" y="1359333"/>
                  <a:pt x="0" y="523454"/>
                </a:cubicBezTo>
                <a:lnTo>
                  <a:pt x="0" y="508069"/>
                </a:lnTo>
                <a:cubicBezTo>
                  <a:pt x="1201460" y="1345337"/>
                  <a:pt x="2657837" y="1967519"/>
                  <a:pt x="4278862" y="2270179"/>
                </a:cubicBezTo>
                <a:cubicBezTo>
                  <a:pt x="7308445" y="2835844"/>
                  <a:pt x="10211417" y="2154442"/>
                  <a:pt x="12188825" y="648509"/>
                </a:cubicBezTo>
                <a:close/>
                <a:moveTo>
                  <a:pt x="12188825" y="845471"/>
                </a:moveTo>
                <a:cubicBezTo>
                  <a:pt x="10207405" y="2371171"/>
                  <a:pt x="7284956" y="3063498"/>
                  <a:pt x="4236366" y="2494280"/>
                </a:cubicBezTo>
                <a:cubicBezTo>
                  <a:pt x="2635186" y="2195326"/>
                  <a:pt x="1193984" y="1584728"/>
                  <a:pt x="0" y="762853"/>
                </a:cubicBezTo>
                <a:lnTo>
                  <a:pt x="0" y="747521"/>
                </a:lnTo>
                <a:cubicBezTo>
                  <a:pt x="1193706" y="1570745"/>
                  <a:pt x="2635719" y="2182510"/>
                  <a:pt x="4238740" y="2481819"/>
                </a:cubicBezTo>
                <a:cubicBezTo>
                  <a:pt x="7288880" y="3051329"/>
                  <a:pt x="10210680" y="2356781"/>
                  <a:pt x="12188825" y="829378"/>
                </a:cubicBezTo>
                <a:close/>
                <a:moveTo>
                  <a:pt x="12188825" y="1036527"/>
                </a:moveTo>
                <a:cubicBezTo>
                  <a:pt x="10206820" y="2585222"/>
                  <a:pt x="7264299" y="3291647"/>
                  <a:pt x="4193819" y="2718356"/>
                </a:cubicBezTo>
                <a:cubicBezTo>
                  <a:pt x="2611608" y="2422929"/>
                  <a:pt x="1185612" y="1823219"/>
                  <a:pt x="0" y="1016051"/>
                </a:cubicBezTo>
                <a:lnTo>
                  <a:pt x="0" y="1000773"/>
                </a:lnTo>
                <a:cubicBezTo>
                  <a:pt x="1185361" y="1809274"/>
                  <a:pt x="2612167" y="2410126"/>
                  <a:pt x="4196181" y="2705882"/>
                </a:cubicBezTo>
                <a:cubicBezTo>
                  <a:pt x="7268273" y="3279491"/>
                  <a:pt x="10210160" y="2570782"/>
                  <a:pt x="12188825" y="1020344"/>
                </a:cubicBezTo>
                <a:close/>
                <a:moveTo>
                  <a:pt x="12188825" y="1227174"/>
                </a:moveTo>
                <a:cubicBezTo>
                  <a:pt x="11144293" y="2055492"/>
                  <a:pt x="9827532" y="2647449"/>
                  <a:pt x="8363007" y="2937686"/>
                </a:cubicBezTo>
                <a:lnTo>
                  <a:pt x="8297175" y="2937686"/>
                </a:lnTo>
                <a:cubicBezTo>
                  <a:pt x="9789023" y="2651751"/>
                  <a:pt x="11129731" y="2053145"/>
                  <a:pt x="12188825" y="1210895"/>
                </a:cubicBezTo>
                <a:close/>
                <a:moveTo>
                  <a:pt x="12188825" y="1417284"/>
                </a:moveTo>
                <a:cubicBezTo>
                  <a:pt x="11356989" y="2086809"/>
                  <a:pt x="10348934" y="2604852"/>
                  <a:pt x="9228883" y="2937686"/>
                </a:cubicBezTo>
                <a:lnTo>
                  <a:pt x="9184293" y="2937686"/>
                </a:lnTo>
                <a:cubicBezTo>
                  <a:pt x="10322868" y="2604738"/>
                  <a:pt x="11346717" y="2080655"/>
                  <a:pt x="12188825" y="1400902"/>
                </a:cubicBezTo>
                <a:close/>
                <a:moveTo>
                  <a:pt x="12188825" y="1606896"/>
                </a:moveTo>
                <a:cubicBezTo>
                  <a:pt x="11515723" y="2156840"/>
                  <a:pt x="10724795" y="2606527"/>
                  <a:pt x="9850856" y="2937686"/>
                </a:cubicBezTo>
                <a:lnTo>
                  <a:pt x="9815064" y="2937686"/>
                </a:lnTo>
                <a:cubicBezTo>
                  <a:pt x="10703706" y="2604560"/>
                  <a:pt x="11507089" y="2149062"/>
                  <a:pt x="12188825" y="1590413"/>
                </a:cubicBezTo>
                <a:close/>
                <a:moveTo>
                  <a:pt x="12188825" y="1785444"/>
                </a:moveTo>
                <a:cubicBezTo>
                  <a:pt x="11640087" y="2240232"/>
                  <a:pt x="11011473" y="2627680"/>
                  <a:pt x="10322234" y="2937686"/>
                </a:cubicBezTo>
                <a:lnTo>
                  <a:pt x="10291292" y="2937686"/>
                </a:lnTo>
                <a:cubicBezTo>
                  <a:pt x="10993037" y="2624672"/>
                  <a:pt x="11632278" y="2231502"/>
                  <a:pt x="12188825" y="1768872"/>
                </a:cubicBezTo>
                <a:close/>
                <a:moveTo>
                  <a:pt x="12188825" y="1974029"/>
                </a:moveTo>
                <a:cubicBezTo>
                  <a:pt x="11754331" y="2339651"/>
                  <a:pt x="11268670" y="2662587"/>
                  <a:pt x="10741631" y="2937686"/>
                </a:cubicBezTo>
                <a:lnTo>
                  <a:pt x="10714167" y="2937686"/>
                </a:lnTo>
                <a:cubicBezTo>
                  <a:pt x="11252063" y="2658819"/>
                  <a:pt x="11747069" y="2330210"/>
                  <a:pt x="12188825" y="1957342"/>
                </a:cubicBezTo>
                <a:close/>
                <a:moveTo>
                  <a:pt x="12188825" y="2161916"/>
                </a:moveTo>
                <a:cubicBezTo>
                  <a:pt x="11855562" y="2446709"/>
                  <a:pt x="11491548" y="2706085"/>
                  <a:pt x="11101277" y="2937686"/>
                </a:cubicBezTo>
                <a:lnTo>
                  <a:pt x="11076341" y="2937686"/>
                </a:lnTo>
                <a:cubicBezTo>
                  <a:pt x="11476223" y="2701758"/>
                  <a:pt x="11848655" y="2436710"/>
                  <a:pt x="12188825" y="2145115"/>
                </a:cubicBezTo>
                <a:close/>
                <a:moveTo>
                  <a:pt x="12188825" y="2349523"/>
                </a:moveTo>
                <a:cubicBezTo>
                  <a:pt x="11946966" y="2559438"/>
                  <a:pt x="11688537" y="2755788"/>
                  <a:pt x="11415317" y="2937686"/>
                </a:cubicBezTo>
                <a:lnTo>
                  <a:pt x="11392324" y="2937686"/>
                </a:lnTo>
                <a:cubicBezTo>
                  <a:pt x="11674152" y="2751017"/>
                  <a:pt x="11940287" y="2548995"/>
                  <a:pt x="12188825" y="2332621"/>
                </a:cubicBezTo>
                <a:close/>
                <a:moveTo>
                  <a:pt x="12188825" y="2536281"/>
                </a:moveTo>
                <a:cubicBezTo>
                  <a:pt x="12030269" y="2676063"/>
                  <a:pt x="11864437" y="2809958"/>
                  <a:pt x="11691826" y="2937686"/>
                </a:cubicBezTo>
                <a:lnTo>
                  <a:pt x="11670381" y="2937686"/>
                </a:lnTo>
                <a:cubicBezTo>
                  <a:pt x="11850750" y="2804819"/>
                  <a:pt x="12023768" y="2665239"/>
                  <a:pt x="12188825" y="2519252"/>
                </a:cubicBezTo>
                <a:close/>
                <a:moveTo>
                  <a:pt x="12188825" y="2712329"/>
                </a:moveTo>
                <a:cubicBezTo>
                  <a:pt x="12102906" y="2789211"/>
                  <a:pt x="12014804" y="2864343"/>
                  <a:pt x="11924607" y="2937686"/>
                </a:cubicBezTo>
                <a:lnTo>
                  <a:pt x="11904368" y="2937686"/>
                </a:lnTo>
                <a:cubicBezTo>
                  <a:pt x="12001650" y="2858912"/>
                  <a:pt x="12096507" y="2778070"/>
                  <a:pt x="12188825" y="2695186"/>
                </a:cubicBezTo>
                <a:close/>
                <a:moveTo>
                  <a:pt x="12188825" y="2898020"/>
                </a:moveTo>
                <a:cubicBezTo>
                  <a:pt x="12174223" y="2911293"/>
                  <a:pt x="12159572" y="2924515"/>
                  <a:pt x="12144844" y="2937686"/>
                </a:cubicBezTo>
                <a:lnTo>
                  <a:pt x="12125672" y="2937686"/>
                </a:lnTo>
                <a:cubicBezTo>
                  <a:pt x="12146863" y="2918817"/>
                  <a:pt x="12167914" y="2899835"/>
                  <a:pt x="12188825" y="2880750"/>
                </a:cubicBezTo>
                <a:close/>
                <a:moveTo>
                  <a:pt x="0" y="2765660"/>
                </a:moveTo>
                <a:lnTo>
                  <a:pt x="0" y="2750726"/>
                </a:lnTo>
                <a:cubicBezTo>
                  <a:pt x="100923" y="2814526"/>
                  <a:pt x="203440" y="2876867"/>
                  <a:pt x="307505" y="2937686"/>
                </a:cubicBezTo>
                <a:lnTo>
                  <a:pt x="282534" y="2937686"/>
                </a:lnTo>
                <a:cubicBezTo>
                  <a:pt x="187038" y="2881613"/>
                  <a:pt x="92847" y="2824259"/>
                  <a:pt x="0" y="2765660"/>
                </a:cubicBezTo>
                <a:close/>
                <a:moveTo>
                  <a:pt x="0" y="2499711"/>
                </a:moveTo>
                <a:cubicBezTo>
                  <a:pt x="242075" y="2654416"/>
                  <a:pt x="493443" y="2800670"/>
                  <a:pt x="753442" y="2937686"/>
                </a:cubicBezTo>
                <a:lnTo>
                  <a:pt x="726420" y="2937686"/>
                </a:lnTo>
                <a:cubicBezTo>
                  <a:pt x="476055" y="2805022"/>
                  <a:pt x="233717" y="2663793"/>
                  <a:pt x="0" y="2514696"/>
                </a:cubicBezTo>
                <a:close/>
                <a:moveTo>
                  <a:pt x="0" y="2248252"/>
                </a:moveTo>
                <a:cubicBezTo>
                  <a:pt x="391812" y="2501411"/>
                  <a:pt x="808292" y="2732314"/>
                  <a:pt x="1246602" y="2937686"/>
                </a:cubicBezTo>
                <a:lnTo>
                  <a:pt x="1216906" y="2937686"/>
                </a:lnTo>
                <a:cubicBezTo>
                  <a:pt x="789569" y="2736146"/>
                  <a:pt x="383052" y="2510331"/>
                  <a:pt x="0" y="2263276"/>
                </a:cubicBezTo>
                <a:close/>
                <a:moveTo>
                  <a:pt x="0" y="1996564"/>
                </a:moveTo>
                <a:cubicBezTo>
                  <a:pt x="553201" y="2357911"/>
                  <a:pt x="1156233" y="2674743"/>
                  <a:pt x="1801001" y="2937686"/>
                </a:cubicBezTo>
                <a:lnTo>
                  <a:pt x="1767634" y="2937686"/>
                </a:lnTo>
                <a:cubicBezTo>
                  <a:pt x="1135609" y="2677865"/>
                  <a:pt x="543837" y="2366235"/>
                  <a:pt x="0" y="2011639"/>
                </a:cubicBezTo>
                <a:close/>
                <a:moveTo>
                  <a:pt x="0" y="1758581"/>
                </a:moveTo>
                <a:cubicBezTo>
                  <a:pt x="721227" y="2234573"/>
                  <a:pt x="1528237" y="2634621"/>
                  <a:pt x="2402849" y="2937686"/>
                </a:cubicBezTo>
                <a:lnTo>
                  <a:pt x="2364365" y="2937686"/>
                </a:lnTo>
                <a:cubicBezTo>
                  <a:pt x="1504876" y="2636740"/>
                  <a:pt x="710954" y="2242072"/>
                  <a:pt x="0" y="1773694"/>
                </a:cubicBezTo>
                <a:close/>
                <a:moveTo>
                  <a:pt x="0" y="1506285"/>
                </a:moveTo>
                <a:cubicBezTo>
                  <a:pt x="926003" y="2124166"/>
                  <a:pt x="1995349" y="2616348"/>
                  <a:pt x="3169018" y="2937686"/>
                </a:cubicBezTo>
                <a:lnTo>
                  <a:pt x="3121355" y="2937686"/>
                </a:lnTo>
                <a:cubicBezTo>
                  <a:pt x="1966908" y="2616640"/>
                  <a:pt x="913964" y="2130193"/>
                  <a:pt x="0" y="1521461"/>
                </a:cubicBezTo>
                <a:close/>
                <a:moveTo>
                  <a:pt x="0" y="1253708"/>
                </a:moveTo>
                <a:cubicBezTo>
                  <a:pt x="1176905" y="2047663"/>
                  <a:pt x="2588551" y="2637755"/>
                  <a:pt x="4153672" y="2929984"/>
                </a:cubicBezTo>
                <a:cubicBezTo>
                  <a:pt x="4167562" y="2932585"/>
                  <a:pt x="4181440" y="2935148"/>
                  <a:pt x="4195318" y="2937686"/>
                </a:cubicBezTo>
                <a:lnTo>
                  <a:pt x="4125917" y="2937686"/>
                </a:lnTo>
                <a:cubicBezTo>
                  <a:pt x="2572693" y="2644176"/>
                  <a:pt x="1170753" y="2057282"/>
                  <a:pt x="0" y="1268936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5000"/>
                </a:schemeClr>
              </a:gs>
              <a:gs pos="23000">
                <a:schemeClr val="accent2">
                  <a:lumMod val="60000"/>
                  <a:lumOff val="40000"/>
                  <a:alpha val="10000"/>
                </a:schemeClr>
              </a:gs>
              <a:gs pos="81000">
                <a:schemeClr val="accent2">
                  <a:lumMod val="60000"/>
                  <a:lumOff val="40000"/>
                  <a:alpha val="10000"/>
                </a:schemeClr>
              </a:gs>
              <a:gs pos="100000">
                <a:schemeClr val="accent2">
                  <a:lumMod val="60000"/>
                  <a:lumOff val="40000"/>
                  <a:alpha val="500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>
              <a:sym typeface="+mn-ea"/>
            </a:endParaRPr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013" r:id="rId2"/>
    <p:sldLayoutId id="2147502014" r:id="rId3"/>
    <p:sldLayoutId id="2147502015" r:id="rId4"/>
    <p:sldLayoutId id="2147502016" r:id="rId5"/>
    <p:sldLayoutId id="2147502017" r:id="rId6"/>
    <p:sldLayoutId id="2147502018" r:id="rId7"/>
    <p:sldLayoutId id="2147502019" r:id="rId8"/>
    <p:sldLayoutId id="2147502020" r:id="rId9"/>
    <p:sldLayoutId id="2147502021" r:id="rId10"/>
    <p:sldLayoutId id="214750202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0" kern="1200">
          <a:solidFill>
            <a:schemeClr val="accent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tags" Target="../tags/tag97.xml" /><Relationship Id="rId18" Type="http://schemas.openxmlformats.org/officeDocument/2006/relationships/tags" Target="../tags/tag98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031261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390525"/>
            <a:ext cx="10515600" cy="2959575"/>
          </a:xfrm>
        </p:spPr>
        <p:txBody>
          <a:bodyPr wrap="square">
            <a:normAutofit/>
          </a:bodyPr>
          <a:lstStyle/>
          <a:p>
            <a:r>
              <a:rPr lang="zh-CN" altLang="en-US"/>
              <a:t>创新教育模式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51367" y="228600"/>
            <a:ext cx="11489267" cy="1688621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8" name="Ellipse 60_#color-2097&amp;3799"/>
          <p:cNvSpPr/>
          <p:nvPr>
            <p:custDataLst>
              <p:tags r:id="rId3"/>
            </p:custDataLst>
          </p:nvPr>
        </p:nvSpPr>
        <p:spPr>
          <a:xfrm>
            <a:off x="1412083" y="2779776"/>
            <a:ext cx="1152144" cy="11521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1539190" y="2991376"/>
            <a:ext cx="897930" cy="728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01</a:t>
            </a:r>
            <a:endParaRPr lang="en-US" sz="40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1107440" y="4144645"/>
            <a:ext cx="1764000" cy="22345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>
                <a:solidFill>
                  <a:schemeClr val="accent1"/>
                </a:solidFill>
                <a:latin typeface="+中文正文" charset="0"/>
              </a:rPr>
              <a:t>创新教育模式的背景</a:t>
            </a:r>
            <a:endParaRPr lang="zh-CN" altLang="en-US" sz="2400">
              <a:solidFill>
                <a:schemeClr val="accent1"/>
              </a:solidFill>
              <a:latin typeface="+中文正文" charset="0"/>
            </a:endParaRPr>
          </a:p>
        </p:txBody>
      </p:sp>
      <p:sp>
        <p:nvSpPr>
          <p:cNvPr id="1048834" name="Ellipse 60_#color-2097&amp;3799"/>
          <p:cNvSpPr/>
          <p:nvPr>
            <p:custDataLst>
              <p:tags r:id="rId6"/>
            </p:custDataLst>
          </p:nvPr>
        </p:nvSpPr>
        <p:spPr>
          <a:xfrm>
            <a:off x="7573852" y="2779776"/>
            <a:ext cx="1152144" cy="11521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8836" name="序号"/>
          <p:cNvSpPr txBox="1"/>
          <p:nvPr>
            <p:custDataLst>
              <p:tags r:id="rId7"/>
            </p:custDataLst>
          </p:nvPr>
        </p:nvSpPr>
        <p:spPr>
          <a:xfrm>
            <a:off x="7700959" y="2991376"/>
            <a:ext cx="897930" cy="728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04</a:t>
            </a:r>
            <a:endParaRPr lang="en-US" sz="40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8"/>
            </p:custDataLst>
          </p:nvPr>
        </p:nvSpPr>
        <p:spPr>
          <a:xfrm>
            <a:off x="7268032" y="4145619"/>
            <a:ext cx="1764000" cy="223445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>
                <a:solidFill>
                  <a:schemeClr val="accent1"/>
                </a:solidFill>
                <a:latin typeface="+中文正文" charset="0"/>
              </a:rPr>
              <a:t>创新教育模式的价值</a:t>
            </a:r>
            <a:endParaRPr lang="zh-CN" altLang="en-US" sz="2400">
              <a:solidFill>
                <a:schemeClr val="accent1"/>
              </a:solidFill>
              <a:latin typeface="+中文正文" charset="0"/>
            </a:endParaRPr>
          </a:p>
        </p:txBody>
      </p:sp>
      <p:sp>
        <p:nvSpPr>
          <p:cNvPr id="1048840" name="Ellipse 60_#color-2097&amp;3799"/>
          <p:cNvSpPr/>
          <p:nvPr>
            <p:custDataLst>
              <p:tags r:id="rId9"/>
            </p:custDataLst>
          </p:nvPr>
        </p:nvSpPr>
        <p:spPr>
          <a:xfrm>
            <a:off x="5519929" y="2779776"/>
            <a:ext cx="1152144" cy="11521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5647036" y="2991376"/>
            <a:ext cx="897930" cy="728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03</a:t>
            </a:r>
            <a:endParaRPr lang="en-US" sz="40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5214744" y="4144984"/>
            <a:ext cx="1764000" cy="223445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>
                <a:solidFill>
                  <a:schemeClr val="accent1"/>
                </a:solidFill>
                <a:latin typeface="+中文正文" charset="0"/>
              </a:rPr>
              <a:t>创新教育模式的实践</a:t>
            </a:r>
            <a:endParaRPr lang="zh-CN" altLang="en-US" sz="2400">
              <a:solidFill>
                <a:schemeClr val="accent1"/>
              </a:solidFill>
              <a:latin typeface="+中文正文" charset="0"/>
            </a:endParaRPr>
          </a:p>
        </p:txBody>
      </p:sp>
      <p:sp>
        <p:nvSpPr>
          <p:cNvPr id="1048846" name="Ellipse 60_#color-2097&amp;3799"/>
          <p:cNvSpPr/>
          <p:nvPr>
            <p:custDataLst>
              <p:tags r:id="rId12"/>
            </p:custDataLst>
          </p:nvPr>
        </p:nvSpPr>
        <p:spPr>
          <a:xfrm>
            <a:off x="3466006" y="2779776"/>
            <a:ext cx="1152144" cy="11521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8848" name="序号"/>
          <p:cNvSpPr txBox="1"/>
          <p:nvPr>
            <p:custDataLst>
              <p:tags r:id="rId13"/>
            </p:custDataLst>
          </p:nvPr>
        </p:nvSpPr>
        <p:spPr>
          <a:xfrm>
            <a:off x="3593113" y="2991376"/>
            <a:ext cx="897930" cy="728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02</a:t>
            </a:r>
            <a:endParaRPr lang="en-US" sz="40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4"/>
            </p:custDataLst>
          </p:nvPr>
        </p:nvSpPr>
        <p:spPr>
          <a:xfrm>
            <a:off x="3160821" y="4146889"/>
            <a:ext cx="1764000" cy="223445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>
                <a:solidFill>
                  <a:schemeClr val="accent1"/>
                </a:solidFill>
                <a:latin typeface="+中文正文" charset="0"/>
              </a:rPr>
              <a:t>创新教育模式的内涵</a:t>
            </a:r>
            <a:endParaRPr lang="zh-CN" altLang="en-US" sz="2400">
              <a:solidFill>
                <a:schemeClr val="accent1"/>
              </a:solidFill>
              <a:latin typeface="+中文正文" charset="0"/>
            </a:endParaRPr>
          </a:p>
        </p:txBody>
      </p:sp>
      <p:sp>
        <p:nvSpPr>
          <p:cNvPr id="1048852" name="Ellipse 60_#color-2097&amp;3799"/>
          <p:cNvSpPr/>
          <p:nvPr>
            <p:custDataLst>
              <p:tags r:id="rId15"/>
            </p:custDataLst>
          </p:nvPr>
        </p:nvSpPr>
        <p:spPr>
          <a:xfrm>
            <a:off x="9627774" y="2779776"/>
            <a:ext cx="1152144" cy="11521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16"/>
            </p:custDataLst>
          </p:nvPr>
        </p:nvSpPr>
        <p:spPr>
          <a:xfrm>
            <a:off x="9754881" y="2991376"/>
            <a:ext cx="897930" cy="728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2">
                    <a:lumMod val="50000"/>
                  </a:schemeClr>
                </a:solidFill>
                <a:latin typeface="+mn-ea"/>
              </a:rPr>
              <a:t>05</a:t>
            </a:r>
            <a:endParaRPr lang="en-US" sz="4000" b="1">
              <a:solidFill>
                <a:schemeClr val="accent2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1048856" name="项标题"/>
          <p:cNvSpPr txBox="1"/>
          <p:nvPr>
            <p:custDataLst>
              <p:tags r:id="rId17"/>
            </p:custDataLst>
          </p:nvPr>
        </p:nvSpPr>
        <p:spPr>
          <a:xfrm>
            <a:off x="9321954" y="4146254"/>
            <a:ext cx="1764000" cy="223445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>
                <a:solidFill>
                  <a:schemeClr val="accent1"/>
                </a:solidFill>
                <a:latin typeface="+中文正文" charset="0"/>
              </a:rPr>
              <a:t>创新教育模式的未来展望</a:t>
            </a:r>
            <a:endParaRPr lang="zh-CN" altLang="en-US" sz="2400">
              <a:solidFill>
                <a:schemeClr val="accent1"/>
              </a:solidFill>
              <a:latin typeface="+中文正文" charset="0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创新教育模式的背景</a:t>
            </a:r>
            <a:endParaRPr lang="zh-CN" altLang="en-US"/>
          </a:p>
        </p:txBody>
      </p:sp>
      <p:sp>
        <p:nvSpPr>
          <p:cNvPr id="10489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传统教育模式的局限性</a:t>
            </a:r>
            <a:endParaRPr lang="zh-CN" altLang="en-US"/>
          </a:p>
        </p:txBody>
      </p:sp>
      <p:sp>
        <p:nvSpPr>
          <p:cNvPr id="1048964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忽视学生个性发展，不利于培养学生的创新能力和实践能力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74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评价方式单一，主要以考试成绩为标准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教学内容陈旧，跟不上时代发展的步伐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6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教学方法单一，主要以教师讲授为主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社会发展对教育提出的新要求</a:t>
            </a:r>
            <a:endParaRPr lang="zh-CN" altLang="en-US"/>
          </a:p>
        </p:txBody>
      </p:sp>
      <p:sp>
        <p:nvSpPr>
          <p:cNvPr id="1049034" name="圆角矩形 5"/>
          <p:cNvSpPr/>
          <p:nvPr>
            <p:custDataLst>
              <p:tags r:id="rId2"/>
            </p:custDataLst>
          </p:nvPr>
        </p:nvSpPr>
        <p:spPr>
          <a:xfrm>
            <a:off x="719129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圆角矩形 3"/>
          <p:cNvSpPr/>
          <p:nvPr>
            <p:custDataLst>
              <p:tags r:id="rId3"/>
            </p:custDataLst>
          </p:nvPr>
        </p:nvSpPr>
        <p:spPr>
          <a:xfrm>
            <a:off x="696000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5"/>
          <p:cNvSpPr txBox="1"/>
          <p:nvPr>
            <p:custDataLst>
              <p:tags r:id="rId4"/>
            </p:custDataLst>
          </p:nvPr>
        </p:nvSpPr>
        <p:spPr>
          <a:xfrm>
            <a:off x="869780" y="1809097"/>
            <a:ext cx="216600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知识经济时代：需要更多创新型人才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16"/>
          <p:cNvSpPr/>
          <p:nvPr>
            <p:custDataLst>
              <p:tags r:id="rId5"/>
            </p:custDataLst>
          </p:nvPr>
        </p:nvSpPr>
        <p:spPr>
          <a:xfrm>
            <a:off x="876031" y="5020904"/>
            <a:ext cx="676993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42" name="圆角矩形 12"/>
          <p:cNvSpPr/>
          <p:nvPr>
            <p:custDataLst>
              <p:tags r:id="rId6"/>
            </p:custDataLst>
          </p:nvPr>
        </p:nvSpPr>
        <p:spPr>
          <a:xfrm>
            <a:off x="3475232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圆角矩形 13"/>
          <p:cNvSpPr/>
          <p:nvPr>
            <p:custDataLst>
              <p:tags r:id="rId7"/>
            </p:custDataLst>
          </p:nvPr>
        </p:nvSpPr>
        <p:spPr>
          <a:xfrm>
            <a:off x="3446477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圆角矩形 15"/>
          <p:cNvSpPr/>
          <p:nvPr>
            <p:custDataLst>
              <p:tags r:id="rId8"/>
            </p:custDataLst>
          </p:nvPr>
        </p:nvSpPr>
        <p:spPr>
          <a:xfrm>
            <a:off x="3675892" y="5025905"/>
            <a:ext cx="676993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48" name="文本框 10"/>
          <p:cNvSpPr txBox="1"/>
          <p:nvPr>
            <p:custDataLst>
              <p:tags r:id="rId9"/>
            </p:custDataLst>
          </p:nvPr>
        </p:nvSpPr>
        <p:spPr>
          <a:xfrm>
            <a:off x="3621508" y="1814098"/>
            <a:ext cx="216475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科技进步：教育需要跟上科技发展的步伐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5"/>
          <p:cNvSpPr/>
          <p:nvPr>
            <p:custDataLst>
              <p:tags r:id="rId10"/>
            </p:custDataLst>
          </p:nvPr>
        </p:nvSpPr>
        <p:spPr>
          <a:xfrm>
            <a:off x="6225710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圆角矩形 3"/>
          <p:cNvSpPr/>
          <p:nvPr>
            <p:custDataLst>
              <p:tags r:id="rId11"/>
            </p:custDataLst>
          </p:nvPr>
        </p:nvSpPr>
        <p:spPr>
          <a:xfrm>
            <a:off x="6202581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23"/>
          <p:cNvSpPr txBox="1"/>
          <p:nvPr>
            <p:custDataLst>
              <p:tags r:id="rId12"/>
            </p:custDataLst>
          </p:nvPr>
        </p:nvSpPr>
        <p:spPr>
          <a:xfrm>
            <a:off x="6376361" y="1809097"/>
            <a:ext cx="216600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社会多元化：教育需要适应不同人群的需求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16"/>
          <p:cNvSpPr/>
          <p:nvPr>
            <p:custDataLst>
              <p:tags r:id="rId13"/>
            </p:custDataLst>
          </p:nvPr>
        </p:nvSpPr>
        <p:spPr>
          <a:xfrm>
            <a:off x="6382612" y="5020904"/>
            <a:ext cx="676993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58" name="圆角矩形 12"/>
          <p:cNvSpPr/>
          <p:nvPr>
            <p:custDataLst>
              <p:tags r:id="rId14"/>
            </p:custDataLst>
          </p:nvPr>
        </p:nvSpPr>
        <p:spPr>
          <a:xfrm>
            <a:off x="8981813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圆角矩形 13"/>
          <p:cNvSpPr/>
          <p:nvPr>
            <p:custDataLst>
              <p:tags r:id="rId15"/>
            </p:custDataLst>
          </p:nvPr>
        </p:nvSpPr>
        <p:spPr>
          <a:xfrm>
            <a:off x="8953058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圆角矩形 15"/>
          <p:cNvSpPr/>
          <p:nvPr>
            <p:custDataLst>
              <p:tags r:id="rId16"/>
            </p:custDataLst>
          </p:nvPr>
        </p:nvSpPr>
        <p:spPr>
          <a:xfrm>
            <a:off x="9182473" y="5025905"/>
            <a:ext cx="676993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64" name="文本框 32"/>
          <p:cNvSpPr txBox="1"/>
          <p:nvPr>
            <p:custDataLst>
              <p:tags r:id="rId17"/>
            </p:custDataLst>
          </p:nvPr>
        </p:nvSpPr>
        <p:spPr>
          <a:xfrm>
            <a:off x="9128089" y="1814098"/>
            <a:ext cx="216475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国际竞争：教育需要提高国家竞争力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教育改革的重要性和必要性</a:t>
            </a:r>
            <a:endParaRPr lang="zh-CN" altLang="en-US"/>
          </a:p>
        </p:txBody>
      </p:sp>
      <p:sp>
        <p:nvSpPr>
          <p:cNvPr id="104910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传统教育模式的弊端：填鸭式教学、忽视学生个性发展等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14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社会对创新人才的需求：科技进步、经济发展需要更多具有创新精神和实践能力的人才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教育改革的目标：培养具有创新精神和实践能力的人才，提高教育质量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6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教育改革的措施：推进素质教育、深化教育改革、加强教师队伍建设等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创新教育模式的内涵</a:t>
            </a:r>
            <a:endParaRPr lang="zh-CN" altLang="en-US"/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个性化教育</a:t>
            </a:r>
            <a:endParaRPr lang="zh-CN" altLang="en-US"/>
          </a:p>
        </p:txBody>
      </p:sp>
      <p:sp>
        <p:nvSpPr>
          <p:cNvPr id="1049230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因材施教：根据学生的个性和特长进行教学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36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自主学习：鼓励学生自主探索、自主学习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42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合作学习：提倡学生之间的合作与交流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48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实践教学：注重学生的实践能力和创新精神的培养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多元化教育</a:t>
            </a:r>
            <a:endParaRPr lang="zh-CN" altLang="en-US"/>
          </a:p>
        </p:txBody>
      </p:sp>
      <p:sp>
        <p:nvSpPr>
          <p:cNvPr id="1049296" name="任意多边形 35"/>
          <p:cNvSpPr/>
          <p:nvPr>
            <p:custDataLst>
              <p:tags r:id="rId2"/>
            </p:custDataLst>
          </p:nvPr>
        </p:nvSpPr>
        <p:spPr>
          <a:xfrm>
            <a:off x="696000" y="1429374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8" name="任意多边形 39"/>
          <p:cNvSpPr/>
          <p:nvPr>
            <p:custDataLst>
              <p:tags r:id="rId3"/>
            </p:custDataLst>
          </p:nvPr>
        </p:nvSpPr>
        <p:spPr>
          <a:xfrm>
            <a:off x="777932" y="1518186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3199" y="1738338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0" name="正文"/>
          <p:cNvSpPr txBox="1"/>
          <p:nvPr>
            <p:custDataLst>
              <p:tags r:id="rId5"/>
            </p:custDataLst>
          </p:nvPr>
        </p:nvSpPr>
        <p:spPr>
          <a:xfrm>
            <a:off x="2322755" y="150380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教育目标：培养具有创新精神和实践能力的人才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0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3714" y="1500048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04" name="任意多边形 45"/>
          <p:cNvSpPr/>
          <p:nvPr>
            <p:custDataLst>
              <p:tags r:id="rId7"/>
            </p:custDataLst>
          </p:nvPr>
        </p:nvSpPr>
        <p:spPr>
          <a:xfrm>
            <a:off x="696000" y="2647720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6" name="任意多边形 46"/>
          <p:cNvSpPr/>
          <p:nvPr>
            <p:custDataLst>
              <p:tags r:id="rId8"/>
            </p:custDataLst>
          </p:nvPr>
        </p:nvSpPr>
        <p:spPr>
          <a:xfrm>
            <a:off x="777932" y="2736532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3199" y="2956684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8" name="正文"/>
          <p:cNvSpPr txBox="1"/>
          <p:nvPr>
            <p:custDataLst>
              <p:tags r:id="rId10"/>
            </p:custDataLst>
          </p:nvPr>
        </p:nvSpPr>
        <p:spPr>
          <a:xfrm>
            <a:off x="2322755" y="2722147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教育内容：涵盖多个领域，包括科学、技术、工程、数学等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3714" y="2718394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12" name="任意多边形 51"/>
          <p:cNvSpPr/>
          <p:nvPr>
            <p:custDataLst>
              <p:tags r:id="rId12"/>
            </p:custDataLst>
          </p:nvPr>
        </p:nvSpPr>
        <p:spPr>
          <a:xfrm>
            <a:off x="696000" y="3866066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4" name="任意多边形 52"/>
          <p:cNvSpPr/>
          <p:nvPr>
            <p:custDataLst>
              <p:tags r:id="rId13"/>
            </p:custDataLst>
          </p:nvPr>
        </p:nvSpPr>
        <p:spPr>
          <a:xfrm>
            <a:off x="777932" y="3954878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3199" y="417503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6" name="正文"/>
          <p:cNvSpPr txBox="1"/>
          <p:nvPr>
            <p:custDataLst>
              <p:tags r:id="rId15"/>
            </p:custDataLst>
          </p:nvPr>
        </p:nvSpPr>
        <p:spPr>
          <a:xfrm>
            <a:off x="2322755" y="394049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教育方法：采用多样化的教学方法和手段，如项目式学习、探究式学习等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3714" y="3936740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20" name="任意多边形 57"/>
          <p:cNvSpPr/>
          <p:nvPr>
            <p:custDataLst>
              <p:tags r:id="rId17"/>
            </p:custDataLst>
          </p:nvPr>
        </p:nvSpPr>
        <p:spPr>
          <a:xfrm>
            <a:off x="696000" y="5084412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22" name="任意多边形 58"/>
          <p:cNvSpPr/>
          <p:nvPr>
            <p:custDataLst>
              <p:tags r:id="rId18"/>
            </p:custDataLst>
          </p:nvPr>
        </p:nvSpPr>
        <p:spPr>
          <a:xfrm>
            <a:off x="777932" y="5173224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3199" y="539337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4" name="正文"/>
          <p:cNvSpPr txBox="1"/>
          <p:nvPr>
            <p:custDataLst>
              <p:tags r:id="rId20"/>
            </p:custDataLst>
          </p:nvPr>
        </p:nvSpPr>
        <p:spPr>
          <a:xfrm>
            <a:off x="2322755" y="515883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教育评价：注重过程评价，鼓励学生自主学习和探索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2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3714" y="5155086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信息化教育</a:t>
            </a:r>
            <a:endParaRPr lang="zh-CN" altLang="en-US"/>
          </a:p>
        </p:txBody>
      </p:sp>
      <p:sp>
        <p:nvSpPr>
          <p:cNvPr id="1049370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培养创新思维和实践能力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0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促进学生自主学习和个性化发展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提高教学效率和质量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2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利用信息技术手段进行教学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实践性教育</a:t>
            </a:r>
            <a:endParaRPr lang="zh-CN" altLang="en-US"/>
          </a:p>
        </p:txBody>
      </p:sp>
      <p:sp>
        <p:nvSpPr>
          <p:cNvPr id="10494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强调实践操作，培养学生的动手能力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结合实际场景，让学生更好地理解和掌握知识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培养学生的团队合作精神和沟通能力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注重实际问题的解决，提高学生的创新能力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创新教育模式的实践</a:t>
            </a:r>
            <a:endParaRPr lang="zh-CN" altLang="en-US"/>
          </a:p>
        </p:txBody>
      </p:sp>
      <p:sp>
        <p:nvSpPr>
          <p:cNvPr id="10495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https://d.book118.com/528003126143006032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5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8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1_1"/>
  <p:tag name="KSO_WM_UNIT_INDEX" val="1_1_1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4_1"/>
  <p:tag name="KSO_WM_UNIT_INDEX" val="1_4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3_1"/>
  <p:tag name="KSO_WM_UNIT_INDEX" val="1_3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5_1"/>
  <p:tag name="KSO_WM_UNIT_INDEX" val="1_5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9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5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7">
      <a:dk1>
        <a:srgbClr val="000000"/>
      </a:dk1>
      <a:lt1>
        <a:srgbClr val="FFFFFF"/>
      </a:lt1>
      <a:dk2>
        <a:srgbClr val="641713"/>
      </a:dk2>
      <a:lt2>
        <a:srgbClr val="FFFFFF"/>
      </a:lt2>
      <a:accent1>
        <a:srgbClr val="E1C091"/>
      </a:accent1>
      <a:accent2>
        <a:srgbClr val="D63A32"/>
      </a:accent2>
      <a:accent3>
        <a:srgbClr val="D1373B"/>
      </a:accent3>
      <a:accent4>
        <a:srgbClr val="7D861A"/>
      </a:accent4>
      <a:accent5>
        <a:srgbClr val="866E1A"/>
      </a:accent5>
      <a:accent6>
        <a:srgbClr val="D0881E"/>
      </a:accent6>
      <a:hlink>
        <a:srgbClr val="658BD5"/>
      </a:hlink>
      <a:folHlink>
        <a:srgbClr val="A16AA5"/>
      </a:folHlink>
    </a:clrScheme>
    <a:fontScheme name="自定义 39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Demibold</vt:lpstr>
      <vt:lpstr>微软雅黑</vt:lpstr>
      <vt:lpstr>Calibri Light</vt:lpstr>
      <vt:lpstr>+中文正文</vt:lpstr>
      <vt:lpstr>宋体</vt:lpstr>
      <vt:lpstr>Office Theme</vt:lpstr>
      <vt:lpstr>创新教育模式</vt:lpstr>
      <vt:lpstr>目录</vt:lpstr>
      <vt:lpstr>创新教育模式的背景</vt:lpstr>
      <vt:lpstr>传统教育模式的局限性</vt:lpstr>
      <vt:lpstr>社会发展对教育提出的新要求</vt:lpstr>
      <vt:lpstr>教育改革的重要性和必要性</vt:lpstr>
      <vt:lpstr>创新教育模式的内涵</vt:lpstr>
      <vt:lpstr>个性化教育</vt:lpstr>
      <vt:lpstr>多元化教育</vt:lpstr>
      <vt:lpstr>信息化教育</vt:lpstr>
      <vt:lpstr>实践性教育</vt:lpstr>
      <vt:lpstr>创新教育模式的实践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2024-09-10T16:08:15.721</cp:lastPrinted>
  <dcterms:created xsi:type="dcterms:W3CDTF">2024-09-10T08:08:15Z</dcterms:created>
  <dcterms:modified xsi:type="dcterms:W3CDTF">2024-09-10T08:08:17Z</dcterms:modified>
</cp:coreProperties>
</file>