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AD0C6A-747A-4162-ACAF-1956D1DB56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EC177-542C-474D-9AC7-66F453378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F5D6AB-D753-45ED-B4E5-E7ABDBA65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485E4B-747E-4A36-A120-E80631663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2DCEAF-B926-4994-95A8-53796630F8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557DD8-D6E8-41D4-8A78-1D1544B784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BFD991-D0FD-4CCF-9017-B0374384B1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EF0C18-DFDD-4791-8B9A-4589CFB2D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7A7F0D-5B8D-4610-90F6-9F3A626348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76BF76-12F9-4C74-B38D-98814526F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19EA4-9AFD-421A-9636-57750D5D9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031270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PPT courseware for middle school English propositi</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Overview of Middle School English Proposals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core concepts of middle school English proposal</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Process of Middle School English Proposal</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Skills and Strategies for Middle School English Proposal</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Common problems and solutions for middle school English proposal</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 Case Study on Middle School English Proposal</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Overview of Middle School English Proposals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Definition</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A proposal is a statement that expresses a belief or assignment about a subject matter It is commonly a presence or group of presence that expresses a specific point of view or argument</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Characteristics</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Proposals are usually clear, concise, and well structured They may include evidence or reasoning to support their assignments They are often used in arguments or discussions to communicate ideas and supervise others</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 of proposals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Communication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Proposals are essential for clear and effective communication They allow individuals to express their ideas and beliefs in a coherent and understandable man</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Argumentation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Proposals are the building blocks of arguments They provide the foundation for constructing arguments and defending positions on various topics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Decision making</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Proposals can help inform decision making by providing evidence and rational for choosing among different options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Proposals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Incident philosophy</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history of proposals can be traced back to incident Greek philosophy, where proposals were used in logic and dialect</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Medical logic</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the medical period, the development of logic and rhetoric further into the study of proposals They were used to structure arguments and provide evidence for claims</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Modern usage</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In modern times, proposals have become integral to academic writing, debit, public speaking, and other areas of communication They have also been applied in fields such as marketing, advertising, and political communication</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Development of Proposals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The core concepts of middle school English proposal</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Vocabulary classification</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Classify vocabulary according to different dimensions such as theme, part of speech, semantics, etc., to help students systematically master vocabulary.</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Vocabulary expansion</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Help students understand the meaning and usage of vocabulary in different contexts through examples, pictures, and other forms.</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Voting proposal</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Detailed analysis of basic grammar rules in English, such as tense, voice, subject verb consistency, etc.</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Grammar rule analysis</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Design various forms of exercises, such as multiple-choice questions, fill in the blank questions, etc., to help students consolidate their grammar knowledge.</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Grammar exercises</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Grammatical proposal</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Reading skills explanation</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Introduce reading skills such as prediction, inference, and summarization to help students improve their reading comprehension ability.</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Reading material selection</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Select reading materials that are suitable for the level of middle school students, such as stories, popular science articles, etc., to cultivate their reading interest.</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Reading comprehension proposal</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Provide various common writing templates, such as argumentative essays, narrative essays, etc., to help students quickly grasp the writing structure.</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Writing templates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Design multiple writing tasks, encourage students to write and practice more, and improve their writing expression ability.</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Writing exercise</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Writing Proposal</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Listening skills explanation</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Introduce how to grasp key information in listening materials and improve students' listening comprehension ability.</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Listening material selection</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Select listening materials from real-life contexts, such as news, interviews, etc., to cultivate students' interest in listening.</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comprehension proposal</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The Process of Middle School English Proposal</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Proposal preparation</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Collect and analyze textbooks, exam questions, and other relevant materials to understand the content and requirements of the English course</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Identify learning objectives</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Determine the specific learning objectives for each lesson, including language knowledge, skills, and cultural understanding</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Assess student needs</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Gather information about students' current English levels, learning disciplines, and preferences to detail the courseware to their needs</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Research on teaching materials</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Content organization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Organize the content of each lesson into clear sections, such as vocabulary, grammar, reading, listening, and speaking</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Multimedia integration</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Incorporate visual aids, audio, videos, and interactive exercises to make learning more engaging and effective</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Cultural background information</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Provide background information about English speaking countries to enhance students' cultural understanding</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Proposal design</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Teacher training</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Provide training for teachers on how to use the course effectively in the classroom</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Classroom application</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Implement the courseware in the classroom, ensuring that students have access to computers or other devices for viewing the PPT slides</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Adaptation to student progress</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Adjust the space and content of the course based on students' progress and feedback</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Proposal implementation</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Collect feedback from students on the effectiveness of the course, including its usability, content, and learning effectiveness</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Student feedback</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Seek feedback from teachers on their experiences using the courseware in the classroom and its impact on student learning</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Teacher feedback</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Compile evaluation results and provide constructive feedback to improve the courseware in subsequence iterations</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Evaluation report</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Proposal evaluation and feedback</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Skills and Strategies for Middle School English Proposal</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How to design effective multiple choice questions</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Design questions that are neither too easy nor too diverse, and can effectively differentiate between different levels of performance</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Balance diversity and discrimination</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Use simple and clear language to avoid fusion and ambiguity</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Ensure clarity of question language</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Provide background information or context to help students understand the question better</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Provide contextual information</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Select appropriate reading materials</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Choose materials that are suitable for students' English levels and interests, and can help them learn useful knowledge and skills</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Design comprehension questions</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Design multiple choice, true/false or gap filling questions to test students' understanding of the reading materials</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Provide summaries and annotations</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Provide summaries or annotations to help students better understand the main ideas and differential language points</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How to write high quality reading comprehension articles</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https://d.book118.com/528003127046006031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22</vt:i4>
      </vt:variant>
    </vt:vector>
  </HeadingPairs>
  <TitlesOfParts>
    <vt:vector baseType="lpstr" size="2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2024-09-08T05:39:28.913</cp:lastPrinted>
  <dcterms:created xsi:type="dcterms:W3CDTF">2024-09-07T21:39:28Z</dcterms:created>
  <dcterms:modified xsi:type="dcterms:W3CDTF">2024-09-07T21:39:31Z</dcterms:modified>
</cp:coreProperties>
</file>