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117A2-2899-495D-B65F-1EFF461A8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C33E9-2418-4ABB-92BC-110E60F67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E899F-76BA-410C-A546-D27003402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46F1B-A98F-44CA-AFC3-E7D1B251E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EFD9D-87F6-4F36-987F-9473F12A2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5C78AB-4BCD-4B6A-BB3B-B309B691D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9FEF16-3247-4F8E-B868-8D2AF3A01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824B8-4865-4AFB-8D7B-6F17F729C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AB566-C65F-4932-AE27-B360CB2BD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75B62-99E9-45D5-B4BE-0A854554E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6F546-754B-4AF1-ACD1-ACABD7DD8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05016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2023年建筑施工员年度工作总结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rcRect l="16189" r="16189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9488" y="1679928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负责施工项目的现场勘查、测量、图纸会审等工作，确保施工符合设计要求。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82813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参与工程验收和结算工作，协助项目经理完成项目交付。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576784" y="155451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制定施工计划，协调施工队伍、材料和设备等资源，确保施工进度和质量。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643459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负责施工现场的安全管理，确保施工安全和环境保护。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954369" y="2085975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11194" y="2400300"/>
            <a:ext cx="2500313" cy="58578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29" name="Freeform 29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确保施工项目按时完成，质量符合国家和行业标准。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提高施工现场安全管理水平，降低安全事故发生率。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优化施工工艺和流程，提高施工效率和质量。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加强与业主、设计单位、监理单位等的沟通协调，提升客户满意度。</a:t>
            </a:r>
          </a:p>
        </p:txBody>
      </p:sp>
      <p:sp>
        <p:nvSpPr>
          <p:cNvPr id="34" name="Freeform 3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47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941441" y="3257709"/>
            <a:ext cx="534543" cy="232601"/>
          </a:xfrm>
          <a:custGeom>
            <a:rect l="l" t="t" r="r" b="b"/>
            <a:pathLst>
              <a:path w="205" h="89">
                <a:moveTo>
                  <a:pt x="103" y="19"/>
                </a:moveTo>
                <a:cubicBezTo>
                  <a:pt x="82" y="19"/>
                  <a:pt x="62" y="12"/>
                  <a:pt x="4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67"/>
                  <a:pt x="0" y="67"/>
                  <a:pt x="0" y="67"/>
                </a:cubicBezTo>
                <a:cubicBezTo>
                  <a:pt x="0" y="79"/>
                  <a:pt x="10" y="89"/>
                  <a:pt x="22" y="89"/>
                </a:cubicBezTo>
                <a:cubicBezTo>
                  <a:pt x="183" y="89"/>
                  <a:pt x="183" y="89"/>
                  <a:pt x="183" y="89"/>
                </a:cubicBezTo>
                <a:cubicBezTo>
                  <a:pt x="195" y="89"/>
                  <a:pt x="205" y="79"/>
                  <a:pt x="205" y="67"/>
                </a:cubicBezTo>
                <a:cubicBezTo>
                  <a:pt x="205" y="0"/>
                  <a:pt x="205" y="0"/>
                  <a:pt x="205" y="0"/>
                </a:cubicBezTo>
                <a:cubicBezTo>
                  <a:pt x="158" y="0"/>
                  <a:pt x="158" y="0"/>
                  <a:pt x="158" y="0"/>
                </a:cubicBezTo>
                <a:cubicBezTo>
                  <a:pt x="143" y="12"/>
                  <a:pt x="124" y="19"/>
                  <a:pt x="103" y="1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941441" y="2961291"/>
            <a:ext cx="534543" cy="307467"/>
          </a:xfrm>
          <a:custGeom>
            <a:rect l="l" t="t" r="r" b="b"/>
            <a:pathLst>
              <a:path w="205" h="118">
                <a:moveTo>
                  <a:pt x="183" y="42"/>
                </a:moveTo>
                <a:cubicBezTo>
                  <a:pt x="180" y="42"/>
                  <a:pt x="180" y="42"/>
                  <a:pt x="180" y="42"/>
                </a:cubicBezTo>
                <a:cubicBezTo>
                  <a:pt x="154" y="42"/>
                  <a:pt x="154" y="42"/>
                  <a:pt x="154" y="42"/>
                </a:cubicBezTo>
                <a:cubicBezTo>
                  <a:pt x="154" y="22"/>
                  <a:pt x="154" y="22"/>
                  <a:pt x="154" y="22"/>
                </a:cubicBezTo>
                <a:cubicBezTo>
                  <a:pt x="154" y="10"/>
                  <a:pt x="144" y="0"/>
                  <a:pt x="132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61" y="0"/>
                  <a:pt x="51" y="10"/>
                  <a:pt x="51" y="22"/>
                </a:cubicBezTo>
                <a:cubicBezTo>
                  <a:pt x="51" y="42"/>
                  <a:pt x="51" y="42"/>
                  <a:pt x="51" y="42"/>
                </a:cubicBezTo>
                <a:cubicBezTo>
                  <a:pt x="25" y="42"/>
                  <a:pt x="25" y="42"/>
                  <a:pt x="25" y="42"/>
                </a:cubicBezTo>
                <a:cubicBezTo>
                  <a:pt x="22" y="42"/>
                  <a:pt x="22" y="42"/>
                  <a:pt x="22" y="42"/>
                </a:cubicBezTo>
                <a:cubicBezTo>
                  <a:pt x="10" y="42"/>
                  <a:pt x="0" y="52"/>
                  <a:pt x="0" y="64"/>
                </a:cubicBezTo>
                <a:cubicBezTo>
                  <a:pt x="0" y="101"/>
                  <a:pt x="0" y="101"/>
                  <a:pt x="0" y="101"/>
                </a:cubicBezTo>
                <a:cubicBezTo>
                  <a:pt x="54" y="101"/>
                  <a:pt x="54" y="101"/>
                  <a:pt x="54" y="101"/>
                </a:cubicBezTo>
                <a:cubicBezTo>
                  <a:pt x="67" y="112"/>
                  <a:pt x="84" y="118"/>
                  <a:pt x="103" y="118"/>
                </a:cubicBezTo>
                <a:cubicBezTo>
                  <a:pt x="121" y="118"/>
                  <a:pt x="138" y="112"/>
                  <a:pt x="151" y="101"/>
                </a:cubicBezTo>
                <a:cubicBezTo>
                  <a:pt x="205" y="101"/>
                  <a:pt x="205" y="101"/>
                  <a:pt x="205" y="101"/>
                </a:cubicBezTo>
                <a:cubicBezTo>
                  <a:pt x="205" y="64"/>
                  <a:pt x="205" y="64"/>
                  <a:pt x="205" y="64"/>
                </a:cubicBezTo>
                <a:cubicBezTo>
                  <a:pt x="205" y="52"/>
                  <a:pt x="195" y="42"/>
                  <a:pt x="183" y="42"/>
                </a:cubicBezTo>
                <a:close/>
                <a:moveTo>
                  <a:pt x="67" y="26"/>
                </a:moveTo>
                <a:cubicBezTo>
                  <a:pt x="67" y="22"/>
                  <a:pt x="67" y="22"/>
                  <a:pt x="67" y="22"/>
                </a:cubicBezTo>
                <a:cubicBezTo>
                  <a:pt x="67" y="19"/>
                  <a:pt x="70" y="17"/>
                  <a:pt x="73" y="17"/>
                </a:cubicBezTo>
                <a:cubicBezTo>
                  <a:pt x="132" y="17"/>
                  <a:pt x="132" y="17"/>
                  <a:pt x="132" y="17"/>
                </a:cubicBezTo>
                <a:cubicBezTo>
                  <a:pt x="135" y="17"/>
                  <a:pt x="138" y="19"/>
                  <a:pt x="138" y="22"/>
                </a:cubicBezTo>
                <a:cubicBezTo>
                  <a:pt x="138" y="26"/>
                  <a:pt x="138" y="26"/>
                  <a:pt x="138" y="26"/>
                </a:cubicBezTo>
                <a:cubicBezTo>
                  <a:pt x="138" y="42"/>
                  <a:pt x="138" y="42"/>
                  <a:pt x="138" y="42"/>
                </a:cubicBezTo>
                <a:cubicBezTo>
                  <a:pt x="67" y="42"/>
                  <a:pt x="67" y="42"/>
                  <a:pt x="67" y="42"/>
                </a:cubicBezTo>
                <a:lnTo>
                  <a:pt x="67" y="26"/>
                </a:lnTo>
                <a:close/>
                <a:moveTo>
                  <a:pt x="101" y="101"/>
                </a:moveTo>
                <a:cubicBezTo>
                  <a:pt x="92" y="101"/>
                  <a:pt x="85" y="94"/>
                  <a:pt x="85" y="86"/>
                </a:cubicBezTo>
                <a:cubicBezTo>
                  <a:pt x="85" y="77"/>
                  <a:pt x="92" y="70"/>
                  <a:pt x="101" y="70"/>
                </a:cubicBezTo>
                <a:cubicBezTo>
                  <a:pt x="110" y="70"/>
                  <a:pt x="117" y="77"/>
                  <a:pt x="117" y="86"/>
                </a:cubicBezTo>
                <a:cubicBezTo>
                  <a:pt x="117" y="94"/>
                  <a:pt x="110" y="101"/>
                  <a:pt x="101" y="1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制定年度工作计划，明确工作重点和目标。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加强学习和培训，提升自身专业技能和管理能力。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按照计划推进施工项目，确保项目进度和质量。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定期进行工作总结和反思，及时调整工作计划和策略。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通过科学的进度计划制定和及时的进度调整，确保了施工进度的稳定进行。对于可能出现的问题，提前采取预防措施，有效避免了进度延误。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在2023年度，我负责的各个建筑施工项目均按照预定的进度计划顺利推进，未出现严重进度延误的情况。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与各相关团队密切合作，保持信息畅通，共同应对施工过程中的各种挑战，确保施工进度不受影响。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08" r="15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542" r="17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施工进度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严格遵循国家及地方的相关质量标准和规范，确保施工质量的可靠性。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实施全面的质量监控体系，对施工过程中的各个环节进行严格把关，确保每个细节都达到质量要求。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对于发现的质量问题，及时采取整改措施，不断优化施工工艺和方法，提高整体施工质量。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施工质量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安全文明施工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严格遵守安全规章制度，确保施工过程中的安全无事故。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定期组织安全培训和演练，提高员工的安全意识和应对突发事件的能力。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文明施工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注重施工现场的整洁与规范，减少施工对周边环境的影响，提升文明施工水平。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https://d.book118.com/528005016043006044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2024-09-24T07:34:52.634</cp:lastPrinted>
  <dcterms:created xsi:type="dcterms:W3CDTF">2024-09-23T23:34:52Z</dcterms:created>
  <dcterms:modified xsi:type="dcterms:W3CDTF">2024-09-23T23:34:54Z</dcterms:modified>
</cp:coreProperties>
</file>