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037160-F1DF-45F3-BDDD-C79C7A62C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E1D007-AEB2-4458-8A79-0D0C923885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4216A3-18CB-46AC-9A83-C574BA2B8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3CA10E-0B1E-4A0D-811A-C663F367A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C1169C-803E-47EB-8A82-119C7581C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3164A3-6107-47E8-AA0C-3704D27AC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2DE9D4-4F11-4356-8FD6-D90AB80DB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5BCED5-0032-4553-B9BD-FECEC9854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8367B6-E6DB-4241-8F76-39E352B8D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EE52F7-AB88-4DAE-BA8D-98114D57C4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EB85A5-AD79-4026-BE92-46C0C2F1B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0513605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合同法中的合同履行和履行义务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合同履行基本概念与原则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合同履行过程中各方责任与义务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合同变更、转让与终止相关法律规定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违约责任认定与救济途径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典型案例分析：合同履行纠纷处理实践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合同履行基本概念与原则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33" r="1883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950" r="2995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合同履行是指合同双方按照合同约定，全面、适当地完成各自承担的义务，确保合同目的实现的过程。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合同履行定义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合同履行是合同法的基本原则之一，对于维护合同当事人的合法权益、保障交易安全、促进社会经济秩序的稳定具有重要意义。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合同履行意义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合同履行定义及意义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92337" y="2672075"/>
            <a:ext cx="2207272" cy="22072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诚实信用原则概述：诚实信用原则要求合同当事人在合同履行过程中，应当诚实守信、恪守承诺，不得有欺诈、胁迫等行为。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诚实信用原则在合同履行中的具体体现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遵守合同约定，按照约定履行义务；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及时通知对方与合同有关的重要事项；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协助对方履行合同，不得设置履行障碍；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在合同变更或解除时，应当遵循公平原则，不得损害对方利益。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76650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诚实信用原则在合同履行中体现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全面履行原则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全面履行原则要求合同当事人应当按照合同约定的内容、质量、数量、时间、地点等全面履行合同义务，确保合同目的的实现。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4292" r="42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适当履行原则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适当履行原则要求合同当事人在履行合同义务时，应当根据合同的性质、目的和交易习惯等，采取适当的方式、方法和措施，确保合同履行的效果符合合同约定和法律规定。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全面、适当履行原则的关系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履行和适当履行是相互关联、相辅相成的两个原则。全面履行是适当履行的前提和基础，而适当履行则是全面履行的保障和补充。只有全面、适当地履行合同义务，才能确保合同目的的实现和当事人的合法权益得到保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全面、适当履行原则解读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合同履行过程中各方责任与义务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若债务人未按时履行债务，债权人有权要求债务人承担违约责任，包括支付违约金、赔偿损失等。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债权人可以采取法律手段追究债务人的法律责任，如起诉、申请仲裁等。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036" r="103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623" r="4623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债权人享有合同约定的权益，债务人应按时履行债务。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债权人权益保护措施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515" b="45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341" b="23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477" b="94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债务人履行义务要求及违约责任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债务人应按照合同约定的时间、地点和方式履行债务。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若债务人未按时履行债务，应承担违约责任，包括支付违约金、赔偿损失等。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债务人还应承担因违约行为给债权人造成的其他损失，如律师费、诉讼费等。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第三方在合同履行中可能扮演担保人、代理人等角色。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若第三方作为担保人，应承担担保责任，即在债务人无法履行债务时，由担保人代为履行或承担赔偿责任。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583" b="7583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583" b="7583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若第三方作为代理人，应根据代理协议履行职责，若因代理行为给债权人造成损失，应承担相应的赔偿责任。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583" b="7583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第三方在合同履行中角色和责任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合同变更、转让与终止相关法律规定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合同变更必须经各方当事人协商一致，且变更内容不违反法律、行政法规的强制性规定。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当事人应当就合同变更事项签订书面协议，明确变更的内容和生效时间。若原合同中有关于变更的特别约定，从其约定。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合同变更条件及程序说明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合同变更程序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合同变更条件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债权转让规则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债权人可以将合同的权利全部或者部分转让给第三人，但有下列情形之一的除外：根据合同性质不得转让；按照当事人约定不得转让；依照法律规定不得转让。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债务承担规则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债务人将合同的义务全部或者部分转移给第三人的，应当经债权人同意。同时，新债务人应当承担与主债务有关的从债务，但该从债务专属于原债务人自身的除外。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469" r="254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债权转让和债务承担规则解析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https://d.book118.com/528005136057006040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2024-09-18T21:19:21.711</cp:lastPrinted>
  <dcterms:created xsi:type="dcterms:W3CDTF">2024-09-18T13:19:21Z</dcterms:created>
  <dcterms:modified xsi:type="dcterms:W3CDTF">2024-09-18T13:19:23Z</dcterms:modified>
</cp:coreProperties>
</file>