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11EF83-4B65-447D-8908-0277CF28F4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AEE2D7-EFB7-43A0-94C4-8BFA03742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C80FC1-9D73-491B-AA1F-738A541C5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8C260D-17F4-49B8-8004-AAFC173A5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F8E123-CA8F-40FE-97B6-0C8CB3E679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E03BCA-5C49-4E66-B550-1A7AF3A68A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E60B9C-8BAD-4199-8663-265E561A1B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5FD506-28F2-4887-A5E4-EBFA8CEDF3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CCB3D4-6B31-4A96-9347-8157C7F6F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599D4-63A7-40A3-AB13-A5ED2EC4A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E2B7B1-2054-4FC4-A5D5-CBAA57E6A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06060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供应链可靠性的评估</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供应链可靠性概念及重要性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供应链可靠性评估方法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供应链各环节可靠性分析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供应链可靠性风险识别与应对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提高供应链可靠性的策略与建议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确保供应链的稳定性和连续性，降低运营风险，提高客户满意度。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评估供应链可靠性的目的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全球化背景下，供应链日益复杂，涉及多个环节和参与者，任何环节的失效都可能导致整个供应链的崩溃。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评估供应链可靠性的背景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供应商可靠性</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评估库存水平、库存周转率、安全库存等方面的合理性。</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库存管理</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物流运输</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信息系统</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评估信息系统的稳定性、安全性、集成度等方面的表现。</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评估供应商的质量、交货期、价格等方面的稳定性和可靠性。</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评估运输方式、运输时间、运输成本等方面的可靠性和效率。</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供应链可靠性概念及重要性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供应链可靠性定义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供应链可靠性是指在供应链运行过程中，各环节能够按照计划准确、及时地完成各自的任务，保证整个供应链的稳定运行和高效运作。</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供应链可靠性还涉及到对供应链中潜在风险和不确定性的有效管理和控制，以确保供应链的韧性和适应性。</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品牌声誉影响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供应链问题还可能对企业的品牌声誉造成负面影响，降低客户信任度和忠诚度。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供应链中断或不稳定会导致企业成本增加，包括原材料采购、生产、运输和库存等方面的成本。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销售和市场影响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供应链问题可能导致产品缺货、延迟交货等，从而影响客户满意度和销售业绩。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供应链可靠性对企业影响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降低运营成本</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通过提高供应链可靠性，企业可以减少因供应链中断或不稳定而产生的额外成本。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提高客户满意度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稳定、可靠的供应链可以确保产品按时交付，提高客户满意度和忠诚度。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增强企业竞争力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在竞争激烈的市场环境中，拥有可靠供应链的企业能够更好地应对市场变化和客户需求，从而增强企业竞争力。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提高供应链可靠性意义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供应链可靠性评估方法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92" r="138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专家评估法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利用专家经验、知识和判断力对供应链可靠性进行主观评估。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问卷调查法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通过设计问卷，收集供应链相关人员对供应链可靠性的看法和意见。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案例分析法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通过对历史案例的分析，总结供应链可靠性的影响因素和规律。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运用数学统计方法，计算供应链的可靠性指标，如故障率、平均故障间隔时间等。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可靠性指标法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通过建立供应链仿真模型，模拟供应链运行过程，评估供应链在不同情况下的可靠性。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仿真模拟法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识别供应链中的风险因素，并对其进行量化和评估，以确定供应链可靠性的风险水平。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风险评估法</a:t>
            </a:r>
          </a:p>
        </p:txBody>
      </p:sp>
      <p:pic>
        <p:nvPicPr>
          <p:cNvPr id="9" name="Picture 9"/>
          <p:cNvPicPr>
            <a:picLocks noChangeAspect="1"/>
          </p:cNvPicPr>
          <p:nvPr/>
        </p:nvPicPr>
        <p:blipFill>
          <a:blip r:embed="rId2"/>
          <a:srcRect l="12524" r="12524"/>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模糊综合评估法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运用模糊数学理论，对供应链可靠性的多个因素进行模糊化处理，并通过模糊运算得出综合评估结果。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数据包络分析法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运用数据包络分析技术，对供应链的输入输出数据进行处理和分析，以评估供应链的相对效率和可靠性。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层次分析法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将供应链可靠性分解为多个层次和因素，通过构建判断矩阵和权重计算，得出综合评估结果。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供应链各环节可靠性分析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https://d.book118.com/528006060031006035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2024-09-13T22:07:34.371</cp:lastPrinted>
  <dcterms:created xsi:type="dcterms:W3CDTF">2024-09-13T14:07:34Z</dcterms:created>
  <dcterms:modified xsi:type="dcterms:W3CDTF">2024-09-13T14:07:36Z</dcterms:modified>
</cp:coreProperties>
</file>