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CA246C-6D11-49D3-81EA-80E20FADE7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451C09-39CA-4109-A2D5-109C4349C5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3651EA-C047-4F7B-92D3-158BC7DE83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9D5016-D4B8-4FC9-B875-9A53F96124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0FB438-2CB2-4E2F-A9C2-95B30D8122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4FAE1D-8AB4-458C-B959-B927BA67AF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182C6A-5F68-49B3-B51C-E56AA49357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C17A02-5EAE-4AC0-A6C7-698DF8F8D0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3D9D57-3ECE-4DB3-BA34-60A62DE614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820495-97DF-4D8B-B749-1C433C95A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6E79A6-27B3-4217-9F6D-2376455C1E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07037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2024-01-18</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了解跨文化人力资源管理的重要性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跨文化人力资源管理概述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跨文化人力资源管理的重要性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跨文化人力资源管理的挑战与问题</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跨文化人力资源管理的策略与实践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跨文化人力资源管理的案例分析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跨文化人力资源管理的未来展望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跨文化人力资源管理概述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跨文化人力资源管理定义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跨文化人力资源管理是指在全球化背景下，对不同文化背景下的员工进行有效管理，以实现组织目标的过程。它涉及文化、心理、社会、经济等多个方面，旨在提高员工的满意度和绩效，同时促进组织的可持续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跨文化背景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全球化的加速和企业的国际化发展，越来越多的组织面临跨文化管理的挑战。不同国家和地区的文化差异对员工的行为、态度和价值观产生深远影响，因此，了解并适应不同文化背景下的员工需求和管理方式至关重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提高员工满意度和绩效</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通过了解和尊重不同文化背景下的员工需求，跨文化人力资源管理可以制定更加人性化的管理政策和实践，从而提高员工的满意度和归属感，进而提升员工的工作绩效。</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促进组织可持续发展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在全球化竞争中，拥有跨文化人力资源管理能力的组织能够更好地适应市场变化和客户需求，提高组织的创新能力和市场竞争力，实现可持续发展。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推动社会进步</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跨文化人力资源管理不仅关注组织内部的员工管理，还承担着一定的社会责任。通过促进不同文化背景下的员工相互理解和合作，它可以推动社会和谐与进步。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跨文化人力资源管理的意义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多元化与包容性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未来的跨文化人力资源管理将更加注重多元化和包容性，尊重并充分利用不同文化背景下的员工差异，为组织带来更加丰富的观点和创新能力。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数字化与智能化</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随着科技的发展，数字化和智能化将成为跨文化人力资源管理的重要趋势。利用大数据、人工智能等技术手段，组织可以更加精准地分析员工需求和市场变化，制定更加科学的管理策略。</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全球化与本土化相结合</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在全球化背景下，跨文化人力资源管理需要在保持全球视野的同时，更加注重本土化实践。通过深入了解不同国家和地区的文化差异和员工需求，组织可以制定更加贴近实际的本土化管理策略，提高管理效果。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跨文化人力资源管理的发展趋势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跨文化人力资源管理的重要性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跨文化人力资源管理能够帮助企业了解并适应不同国家和地区的文化差异，从而更好地拓展国际市场。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拓展国际市场</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通过跨文化人力资源管理，企业可以吸引和留住来自不同文化背景的优秀人才，提高企业的国际竞争力。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增强国际竞争力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提高企业国际化程度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跨文化人力资源管理可以协助企业在全球范围内进行人力资源配置，推动企业全球化战略的实施。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通过跨文化人力资源管理，企业可以促进不同文化背景员工之间的合作，提高企业的整体绩效。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促进企业全球化战略实施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加强跨文化合作</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推动全球化进程</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适应多元文化环境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跨文化人力资源管理可以帮助企业适应多元文化环境，避免因文化差异而产生的冲突和误解。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促进文化融合</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通过跨文化人力资源管理，企业可以促进不同文化背景员工之间的文化融合，形成良好的企业氛围。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增强企业跨文化适应能力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跨文化人力资源管理可以协助企业在全球范围内寻找和吸引优秀人才，优化人力资源配置。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优化人力资源配置</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通过跨文化人力资源管理，企业可以提供更加符合员工需求的人力资源服务，提高员工满意度和忠诚度，从而提高企业的综合竞争力。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提高员工满意度和忠诚度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提升企业综合竞争力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跨文化人力资源管理的挑战与问题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不同国家和地区使用不同的语言，语言障碍可能导致沟通不畅或误解。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语言差异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非语言沟通差异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沟通风格差异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包括肢体语言、面部表情、声音语调等，这些在不同文化背景下可能有不同的含义。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不同文化有不同的沟通风格，如直接或委婉、开放或保守等，这可能导致沟通障碍。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文化差异带来的沟通障碍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不同文化有不同的价值观念，如个人主义与集体主义、权力距离等，这可能导致管理决策上的冲突。</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价值观差异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不同文化背景下的管理风格可能不同，如权威式、民主式等，这可能导致团队协作上的问题。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管理风格差异</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不同文化有不同的工作习惯和时间观念，如弹性工作制与固定工作制，这可能影响工作效率和团队协作。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工作习惯差异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不同文化背景下的管理冲突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https://d.book118.com/528007037015006032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2024-09-09T08:40:49.671</cp:lastPrinted>
  <dcterms:created xsi:type="dcterms:W3CDTF">2024-09-09T00:40:49Z</dcterms:created>
  <dcterms:modified xsi:type="dcterms:W3CDTF">2024-09-09T00:40:51Z</dcterms:modified>
</cp:coreProperties>
</file>