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8D05F-B442-44A0-AC04-92AA76ACF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4BC35-ABB0-4625-9A60-B07B8198A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98E58-25A4-452C-B1B6-02D24CB5E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B74EC-B03E-4136-A2D7-AE89C8688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DDE134-8DEE-4E06-8D63-6A08968F8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A45E1C-1DCD-4DE0-AE42-283A11801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EE1A1A-107D-466B-844E-980A2D21E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A877B-9900-4336-976A-29ED5CEDC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460EA-6A2F-4463-9B3E-46144D272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DD7AE-E9B2-4BDC-8D53-4E71F97E5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40A12-135A-413F-82D0-D05991139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07126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突破传统教学模式提升小学教学质量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传统教学模式的弊端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突破传统教学模式的策略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提升小学教学质量的措施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实践案例与效果分析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当前小学教学中，许多学校仍采用传统的教学模式，以教师为中心，注重知识灌输，忽视学生主体地位和个体差异。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传统教学模式下，学生缺乏主动性和创造性，导致教学效果不佳，难以满足现代社会对人才培养的需求。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传统教学模式的局限性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教学质量亟待提高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突破传统教学模式的意义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突破传统教学模式，注重学生的主体地位和个体差异，有利于激发学生的学习兴趣和主动性，促进学生的全面发展。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通过创新教学方式和手段，使教学更加生动有趣、形象直观，有利于提高教学效果和质量。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适应现代社会需求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突破传统教学模式，培养学生的创新精神和实践能力，有利于适应现代社会对人才培养的需求，为学生的未来发展奠定基础。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传统教学模式的弊端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45" r="320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传统教学内容往往以课本为主，缺乏多样性，难以激发学生的学习兴趣。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缺乏多样性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传统教学内容过于注重理论知识，忽视实践应用，导致学生难以将所学知识应用到实际生活中。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忽视实践应用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教学内容单一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传统教学方法以灌输式教学为主，学生被动接受知识，缺乏主动思考和探究的机会。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传统教学方法缺乏师生互动和生生互动，课堂氛围沉闷，不利于学生的学习和成长。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教学方法陈旧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缺乏互动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灌输式教学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一刀切式教学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传统教学模式往往采用一刀切式的教学方式，忽视学生的个体差异和个性化需求。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缺乏针对性辅导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传统教学模式缺乏针对性辅导，导致学生难以解决自身学习问题和提高学习效果。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忽视学生个体差异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突破传统教学模式的策略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将科学、艺术、人文等多元领域的知识融入教学内容，拓宽学生的视野。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79" r="1647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引入跨学科知识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将教学内容与现实生活紧密结合，让学生能够将所学应用于实际情境。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结合现实生活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运用网络、多媒体等技术手段，为学生提供丰富、生动的学习资源。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多元化教学内容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引导学生通过自主探究、发现问题、解决问题的方式，培养学生的创新精神和批判性思维。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鼓励学生分组合作，共同完成学习任务，培养学生的团队协作能力和沟通能力。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针对学生的不同学习风格和兴趣特点，提供个性化的学习方案和指导，让每个学生都能得到充分的发展。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https://d.book118.com/528007126006006031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2024-09-07T17:15:29.862</cp:lastPrinted>
  <dcterms:created xsi:type="dcterms:W3CDTF">2024-09-07T09:15:29Z</dcterms:created>
  <dcterms:modified xsi:type="dcterms:W3CDTF">2024-09-07T09:15:31Z</dcterms:modified>
</cp:coreProperties>
</file>