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004885-C1D3-4A4F-BE32-C6D25CC39C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C2D259-CF27-4E7B-8CAD-59E2F4AB66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C4E626-1486-4B8D-9690-D364E19193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7571A5-81C5-4B63-92D8-345A93F826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10A1878-24A7-4B25-A1D2-2971387593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D7CCD40-BD41-4D5B-8A62-8313BF4B88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BDCDBA9-57BC-4F97-A114-97FEDC34ED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13F6A6-EA5E-48A7-891F-B3D7330CAD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7551E0-013F-419B-B2FE-596E114712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C4C1F3-3192-4EA4-8BD5-D3E61F9F59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B81712-65F1-46C9-B085-7CA463A526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27.jpeg" /><Relationship Id="rId4" Type="http://schemas.openxmlformats.org/officeDocument/2006/relationships/image" Target="../media/image28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8007130006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有效执行客户需求的沟通策略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客户需求理解与识别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建立有效沟通渠道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倾听与反馈技巧运用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清晰表达与呈现方案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协商与谈判策略部署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持续改进与优化沟通流程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客户需求理解与识别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与客户沟通时，要确保信息传达准确无误，避免使用模糊或含糊不清的措辞。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清晰表达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细节关注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671" r="12671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问题澄清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966" r="1496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仔细倾听客户的描述和要求，注意捕捉和记录关键细节信息。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对于不明确或模糊的需求，要主动向客户提问，确保对需求有全面准确的理解。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明确客户需求内容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通过观察和了解客户的行业、市场、竞争对手等信息，挖掘客户可能未明确表达的潜在需求。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538" r="1538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观察与洞察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运用开放式问题，引导客户表达更多关于期望、目标、挑战等方面的信息。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提问与引导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基于专业知识和经验，对客户的需求进行深入分析，提出有针对性的建议和解决方案。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分析与建议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深入挖掘潜在需求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对收集到的客户需求进行评估，确定各项需求的优先级和重要性。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需求评估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与客户共同明确项目或产品的核心目标和关键成功因素，确保工作重点与客户需求保持一致。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目标对齐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根据项目或产品的目标以及客户需求的优先级，合理分配资源和时间，确保重要需求得到优先满足。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资源分配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区分优先级与重要性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建立有效沟通渠道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面对面会议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电话沟通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电子邮件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在线会议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选择合适沟通方式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0409" r="1040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325" r="325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与客户面对面交流，能够直接了解需求和反馈，建立信任和合作关系。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通过电话与客户保持联系，及时解答疑问，提供个性化服务。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通过电子邮件传递重要信息和文件，确保客户随时了解项目进展和结果。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利用在线会议工具与客户进行远程交流，节省时间和成本，提高沟通效率。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6569" r="6569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5544" r="1554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保持信息畅通无阻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在接到客户需求后，第一时间给予响应，表明重视和关注。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用简洁明了的语言表达观点和建议，避免使用专业术语和晦涩难懂的词汇。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在项目执行过程中，主动向客户反馈进展情况，征求意见和建议。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在与客户沟通时，保持耐心和热情，认真倾听和理解客户的需求和意见。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及时响应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清晰表达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主动反馈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保持耐心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78" b="1978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403" r="1340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收集反馈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分析数据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建立档案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定期评估渠道效果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定期收集客户对沟通方式和效果的反馈意见，及时调整和改进。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根据评估结果，不断优化沟通方式和策略，提高客户满意度和忠诚度。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通过分析沟通数据，如通话时长、邮件回复率等，评估沟通效果和质量。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为客户建立沟通档案，记录每次沟通的内容和结果，以便后续跟踪和服务。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倾听与反馈技巧运用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9347" b="1934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19" b="26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积极倾听客户意见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保持开放心态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以接纳和理解的态度倾听客户的观点和需求，避免过早做出判断或表达个人意见。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鼓励客户表达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通过提问、澄清和确认等方式，鼓励客户充分表达自己的想法和需求，确保准确理解客户需求。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有效记录信息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在倾听过程中，及时记录关键信息和要点，以便后续分析和处理客户需求。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提供专业建议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根据客户需求和自身专业知识，给出合理的建议和解决方案，同时说明可能的风险和限制。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确认理解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在听完客户需求后，用自己的语言复述并确认是否准确理解了客户的需求和期望。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保持沟通畅通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在反馈过程中，保持与客户的沟通畅通，及时回答客户的问题和解决疑虑，确保客户对反馈满意。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4167" b="41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给予及时准确反馈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https://d.book118.com/528007130006006031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2024-09-07T17:15:30.440</cp:lastPrinted>
  <dcterms:created xsi:type="dcterms:W3CDTF">2024-09-07T09:15:30Z</dcterms:created>
  <dcterms:modified xsi:type="dcterms:W3CDTF">2024-09-07T09:15:32Z</dcterms:modified>
</cp:coreProperties>
</file>