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E980F-8903-4A4B-89F4-E2B5DDBD4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BBEE4-597F-42B5-8D38-00F329053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8B0BF-22E5-4D01-9BDA-84A666A22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B4A75-CF70-4D31-B605-83D7D9F1C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E82597-67A5-4740-ACBB-CB5F909A6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D33EC1-3714-4E57-8BB7-7D175E39B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2655D7-BF42-41F6-969B-F9ECA9CC0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1FD4E-A31F-4DC0-B4C6-ECDD7E2DE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74690-658B-44B9-88C3-0B68BA11C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3972D-92CD-4388-B2A8-C7B878AE8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D5BBD0-1C0A-4E77-9AE0-0D9B4FD3D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1012013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临时用电场地的警示标识与安全标志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警示标识基本概念与重要性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临时用电场地常见警示标识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安全标志基本概念与重要性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临时用电场地常见安全标志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警示标识与安全标志设置原则与要求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案例分析：某临时用电场地警示标识与安全标志应用实例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警示标识基本概念与重要性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31" r="3223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579" r="355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警示标识是用于指示、提醒或警告人们注意潜在危险或采取特定行动的视觉标志。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它们能够迅速传达关键信息，提高人们对危险的认识，并促使采取适当的安全措施。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51" b="85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国家安全生产法等相关法律法规明确规定，在危险区域和作业场所必须设置明显的安全警示标识。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地方政府根据具体情况，可能制定更为详细的规定和标准。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地方层面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电力行业标准对临时用电场地的警示标识设置、颜色、形状、尺寸等都有详细规定。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如建筑、交通等行业标准也会对涉及电力的部分提出相应的安全标识要求。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临时用电场地常见警示标识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标识含义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标识样式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522" b="752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2662" b="22662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高压危险标识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提示人们注意高压电的危险，避免接近或接触高压设备。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高压电线杆、高压变电站、高压开关柜等设备附近。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通常采用黄色背景，黑色图案和文字，形状为等边三角形，内部有闪电符号和“高压危险”字样。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指示在特定情况下禁止操作开关或合闸，以防止事故发生。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标识含义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458" b="8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标识样式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042" r="1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检修设备、线路维护、故障排查等需要断开电源的情况。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红色圆形背景，中间有一条斜杠，斜杠下方有“禁止合闸”字样。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禁止合闸标识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提醒人们注意触电危险，避免直接接触裸露的电线或电器设备。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987" b="11987"/>
          <a:stretch>
            <a:fillRect/>
          </a:stretch>
        </p:blipFill>
        <p:spPr>
          <a:xfrm>
            <a:off x="5168347" y="1536628"/>
            <a:ext cx="1898907" cy="1898908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标识含义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电器设备外壳、电线接头、裸露的电线等存在触电风险的区域。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黄色三角形背景，内部有一个黑色的人形图案，手部接触一个闪电符号，下方有“当心触电”字样。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标识样式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当心触电标识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禁止烟火标识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注意安全标识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紧急出口标识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安全通道标识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其他相关警示标识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用于禁止吸烟、使用明火等行为的区域，以防止火灾事故。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提醒人们注意周围环境，保持警惕，避免发生意外事故。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指示安全通道的位置和方向，方便人员在紧急情况下快速疏散。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指示在紧急情况下逃生的方向和位置，确保人员安全撤离。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安全标志基本概念与重要性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安全标志定义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安全标志是用以表达特定安全信息的标志，由图形符号、安全色、几何形状（边框）或文字构成。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安全标志能够提醒人们注意不安全因素，防止事故发生，起到保障安全的作用。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《中华人民共和国安全生产法》规定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生产经营单位应当在有较大危险因素的生产经营场所和有关设施、设备上，设置明显的安全警示标志。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《用电安全导则》规定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电气设备上应设置明显的安全警示标志，如“禁止合闸”、“有人工作”等。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37" r="263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规定了安全标志的图形、颜色、尺寸等要素，以及安全标志的分类、设置原则和使用要求。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《安全标志及其使用导则》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规定了电力设备的安全标志设置要求，如“止步，高压危险”、“禁止攀登，高压危险”等。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《电力安全工作规程》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如《建筑电气设计规范》、《爆炸危险环境电力装置设计规范》等，也对安全标志的设置和使用提出了相关要求。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其他行业标准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行业标准规范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https://d.book118.com/528010120134006031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2024-09-08T23:59:05.863</cp:lastPrinted>
  <dcterms:created xsi:type="dcterms:W3CDTF">2024-09-08T15:59:05Z</dcterms:created>
  <dcterms:modified xsi:type="dcterms:W3CDTF">2024-09-08T15:59:08Z</dcterms:modified>
</cp:coreProperties>
</file>