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2557E-19F2-4613-8E86-514E5F479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C08C8-B511-41ED-A275-F3F13A08D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8B393-2D4F-4F2D-996F-96E107619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09CF7-C8F7-4CB9-A586-E75FBFD6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32BA0-6ED3-4401-B3C0-18149D0F2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6AD10-234A-4457-83DF-999C4B16C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EEC96-0D67-4013-BB3D-D39E57F53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E3E83-38EE-49AC-B310-3AA09DE36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3AF28-905C-4927-8AE9-E255A36FF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8E4A7-6D33-4706-A9A7-5612AA00A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A3B7F-B6F7-4319-803E-BA60421FD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11110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防止电器事故保护健康和安全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电器事故概述与危害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电器安全使用常识与规范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家庭用电安全防范措施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企业用电安全管理与监管政策解读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提高公众对电器事故防范意识教育普及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总结：构建全方位、多层次、立体式防护体系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电器事故概述与危害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16" r="264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06" r="311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电器事故是指在使用、维护或操作电气设备过程中发生的意外事件，可能导致人身伤害、财产损失或环境破坏。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根据事故性质和原因，电器事故可分为触电事故、电气火灾事故、雷电事故、静电事故、电磁辐射事故和电气装置故障事故等。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电器事故定义及分类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大型电气火灾或爆炸事故可能对周围环境造成严重影响，如空气污染、水源污染等。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电器事故可能导致电击、烧伤、窒息等严重人身伤害，甚至危及生命。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电器事故往往造成设备损坏、生产停顿和财产损失，影响企业正常运营。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电器事故危害程度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49" b="6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2" r="1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某家庭因使用劣质充电器导致手机爆炸，造成家庭成员烧伤和财产损失。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某工厂因电气设备维护不当引发火灾，造成多名工人死亡和重大财产损失。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某地区因雷电击中输电线路引发大面积停电，影响当地居民生活和工作。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电器安全使用常识与规范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67" r="159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认准安全认证标志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购买电器产品时，应认准国家安全认证标志，如“3C”认证等，确保产品质量和安全性能。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选择正规品牌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购买知名品牌和正规厂家生产的产品，避免购买假冒伪劣或三无产品。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注意产品参数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根据实际需求选择适合的电器产品，注意产品的功率、电压等参数，避免超负荷使用导致事故。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选购合格电器产品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注意用电安全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使用电器设备时，应注意用电安全，不要私拉乱接电线，不要在潮湿环境下使用电器，避免触电或引发火灾。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避免超负荷运行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不要超负荷使用电器设备，避免设备过热、短路等引发事故。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遵守使用说明书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严格按照电器产品的使用说明书进行操作，避免因误操作引发事故。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0169" r="20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正确使用电器设备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定期对电器设备进行检查，如检查电线是否老化、破损，插头是否松动等，及时发现问题并处理。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按照使用说明书的要求对电器设备进行维护保养，如清洁设备、更换零部件等，确保设备处于良好状态。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对于复杂的电器设备或无法自行解决的问题，应寻求专业人员的帮助，避免因自行处理不当引发事故。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定期检查与维护保养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家庭用电安全防范措施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确保家庭电路没有老化、破损或裸露的电线，及时更换损坏的电器元件。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定期检查家庭电路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购买和使用符合国家安全标准的电器产品，避免使用劣质或假冒产品。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使用合格的电器产品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避免电线在地面或潮湿环境中铺设，尽量将电线固定在墙面或天花板上。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合理布置电线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92" b="1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家庭用电环境优化建议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避免电器接触水或潮湿环境，以防止触电或短路事故的发生。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保持电器干燥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不要随意拆卸电器产品或更改其内部结构，以免造成安全隐患。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不随意拆卸电器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不要在一个插座上连接过多的电器，以免超负荷引发事故。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避免超负荷用电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防止触电、短路等风险方法论述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https://d.book118.com/528011110136006036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2024-09-16T11:15:08.788</cp:lastPrinted>
  <dcterms:created xsi:type="dcterms:W3CDTF">2024-09-16T03:15:08Z</dcterms:created>
  <dcterms:modified xsi:type="dcterms:W3CDTF">2024-09-16T03:15:10Z</dcterms:modified>
</cp:coreProperties>
</file>