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86F9F1-ABFE-4CBE-A727-4B90CF308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6CFC8B-2EEA-46D4-B395-682718AD33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2B97DF-F92D-474C-B2A1-244D98F38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00050B-5382-4A01-9F52-C9B961A1E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3E0C6B-7C56-41B3-8AC9-D6E64512B8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2D8703-82C0-46F9-BB54-4D7D8F623C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1EABE5-5463-4498-90C3-B6CB416D4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4C921A-2069-42A0-8CDD-D0DCFA1D7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D51549-0151-4D07-8F37-CF197784E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4140FD-A96D-497C-9823-E4DED17F6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44AE8D-E280-492F-BA84-2A09AD146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01113105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TPN护理查房PPT课件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TPN护理查房概述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TPN护理查房流程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TPN护理查房内容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TPN护理查房技巧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TPN护理查房案例分析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TPN护理查房概述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TPN护理查房是一种以病人为中心的护理查房方式，通过对病人进行全面评估，制定个性化的护理计划，并实施相应的护理措施，以达到提高护理质量的目的。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TPN护理查房主要涉及对病人病情的了解、评估和护理措施的制定，以及与医生、营养师等其他医疗团队的协作。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TPN护理查房的定义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TPN护理查房的目的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提高病人护理质量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通过全面评估病人情况，制定个性化的护理计划，并实施相应的护理措施，可以更好地满足病人的需求，提高护理质量。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促进医护团队协作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TPN护理查房需要与医生、营养师等其他医疗团队密切协作，共同制定和实施护理计划，有助于提高医护团队的协作能力。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提升护士专业水平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通过TPN护理查房，护士可以更深入地了解病人情况，掌握更多的护理技能和知识，提升自身的专业水平。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通过提供优质的护理服务，满足病人的需求，可以提高病人对医院的满意度。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提高病人满意度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通过全面评估病人情况，及时发现并处理潜在的并发症风险，可以降低并发症的发生率。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降低并发症发生率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4375" b="143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TPN护理查房是一种以问题为导向的学习方式，通过解决实际问题，可以提高医护人员的临床思维和解决问题的能力。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促进医护人员成长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TPN护理查房的重要性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TPN护理查房流程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准备查房用具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包括PPT课件、护理记录、患者病历等，确保查房所需资料齐全。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了解患者情况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提前了解患者的病情、治疗情况、护理措施等，以便更好地进行查房。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确定查房时间、地点和人员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提前通知相关人员，确保参与查房的人员能够准时到场。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查房前的准备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进行护理操作演示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针对患者的具体情况，进行相应的护理操作演示，如输液、测量生命体征等，确保操作规范、准确。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介绍患者情况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由责任护士介绍患者的病情、治疗情况、护理措施等，让参与查房的人员对患者的病情有一个全面的了解。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针对患者情况，提出护理中遇到的问题，进行讨论，寻求最佳解决方案。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125" r="161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9482" r="1948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查房中的实施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对本次查房情况进行总结，指出存在的问题和不足之处，提出改进意见和建议。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总结查房情况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整理资料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反馈意见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对本次查房的资料进行整理，包括PPT课件、护理记录、患者病历等，以便后续查阅和使用。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将查房情况反馈给相关人员，以便更好地改进护理工作。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查房后的总结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TPN护理查房内容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https://d.book118.com/528011131056006040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2024-09-18T21:01:59.186</cp:lastPrinted>
  <dcterms:created xsi:type="dcterms:W3CDTF">2024-09-18T13:01:59Z</dcterms:created>
  <dcterms:modified xsi:type="dcterms:W3CDTF">2024-09-18T13:02:01Z</dcterms:modified>
</cp:coreProperties>
</file>