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ABA41E-8E1F-41F7-B0E7-8E616D5B6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86F7AF-5A8C-4FAB-B7F4-54ECBACBA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2C273C-07CC-484F-AB37-99799B93B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BB984A-6822-4134-A35B-1AEEC5A9D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5172AD-1216-455F-88CB-F7D34801F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BE99E7-D9B4-48CA-BB8E-58224C6B4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54FA3E-0344-4ABA-A0AD-889CC696A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18B968-568E-4AA9-921E-124A18A9D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D43E77-31A3-4C1F-BF26-FD342DBFB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DD3BD5-A722-405B-B3FC-A2BE79C50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F76CFE-FA14-46C2-8A1A-01937474B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1206511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《生命科学概论》ppt课件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生命科学概述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生命的分子基础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细胞与组织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生物的分类与演化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生物的多样性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生态学与环境保护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生命科学概述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生命科学的研究范围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从分子水平到生态系统，从单细胞生物到复杂的多细胞生物，涵盖了生物体的所有层次和尺度。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生命科学的研究方法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包括实验法、观察法、模拟法等，旨在揭示生命现象的本质和规律。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生命科学定义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生命科学是一门研究生物体及其相互作用的科学，包括生物学、生物化学、遗传学、生态学等多个学科领域。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生命科学的定义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研究生物大分子的结构和功能，以及它们在细胞和组织中的相互作用。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分子生物学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细胞生物学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研究细胞的结构、功能和生长、分裂、死亡等过程，以及细胞与周围环境之间的相互作用。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研究基因的结构和功能，以及基因在生物体的遗传和变异中的作用。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研究生物与环境之间的相互作用，以及生物种群、群落和生态系统的发展和变化。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生命科学的研究领域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生命科学研究对于预防和治疗疾病，提高人类健康水平具有重要意义。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促进人类健康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通过研究生物与环境之间的相互作用，有助于保护生态环境，维护生态平衡。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保护生态环境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生命科学研究可以推动生物技术、医药、农业等相关产业的发展，为经济发展提供新的动力。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推动经济发展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通过研究生物体的结构和功能，有助于开发新的产品和技术，提高人类的生活质量。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生命科学的重要性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生命的分子基础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氨基酸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氨基酸是构成蛋白质的基本单位，具有酸碱两性，是蛋白质的组成成分，在生命活动中起着重要作用。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蛋白质是由氨基酸通过肽键连接而成的大分子化合物，是生物体的重要组成成分，具有多种生物学功能。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酶是由活细胞产生的具有催化作用的有机物，能够加速化学反应的速率，对维持生物体的正常生理功能具有重要意义。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氨基酸、蛋白质与酶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DNA是遗传信息的载体，由四种不同的脱氧核苷酸组成，通过特定的序列排列，储存着生物体的遗传信息。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基因是DNA分子上的一个片段，由特定的核苷酸序列组成，控制着生物体的性状和功能。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DNA与基因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细胞器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细胞器是细胞内各个具有特定功能的结构和功能单位，包括线粒体、内质网、高尔基体、溶酶体等。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细胞功能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细胞功能是细胞所承担和执行的任务或作用，包括物质代谢、能量转换、信息传递、细胞分裂等。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细胞器与细胞功能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细胞与组织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维持细胞内外环境稳定，控制物质进出，参与细胞信号转导。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细胞代谢的主要场所，包含多种细胞器。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遗传信息的储存和表达场所，包含DNA和核仁。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细胞核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细胞的结构与功能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肌肉组织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产生运动和维持身体姿势。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结缔组织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提供支持和连接作用，形成血液、骨骼和关节等。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神经组织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传递信息，控制身体活动。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内分泌组织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分泌激素，调节生理功能。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组织类型与功能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https://d.book118.com/528012065117006031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2024-09-08T20:42:20.136</cp:lastPrinted>
  <dcterms:created xsi:type="dcterms:W3CDTF">2024-09-08T12:42:20Z</dcterms:created>
  <dcterms:modified xsi:type="dcterms:W3CDTF">2024-09-08T12:42:22Z</dcterms:modified>
</cp:coreProperties>
</file>