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81A36-3955-4A5E-8471-73AB6FCB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5F1E-D9F5-4EAE-9616-B75A7B2EF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4E657-C64F-47D7-A87F-A60FB3ABC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E532A-0849-4BF9-BD5D-EE9B84E7A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A905F-866E-488C-9BEB-0C355C3F6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1971E-C628-442C-87ED-84CEC1223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5AB05E-1034-45F4-B679-DDB754ECE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DAA4B-6872-4D51-BC92-2365E7AB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CEA61-20C5-4500-AAF0-84B14DBCD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0CD08E-64CA-4E16-8131-75A4A4DF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A7981-AFAE-4413-A0C8-DBB1FB019E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1303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安全管理办法对应急救援的指导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应急救援基本原则与要求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安全管理办法在应急救援中作用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完善安全管理办法，提升应急救援水平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安全管理办法是企业或组织为保障生产经营活动的安全，预防事故发生，减少事故损失而制定的一系列规章制度和管理措施。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确保企业或组织的安全生产，保护员工生命财产安全，维护社会稳定，促进经济持续发展。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适用于各类企业或组织，特别是涉及危险源、高风险行业和领域的企业或组织。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企业或组织的全体员工，包括管理层、技术人员、操作人员等。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安全方针与目标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明确企业或组织的安全方针和安全生产目标，为全体员工提供明确的安全指引。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安全培训与宣传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开展定期的安全培训和宣传活动，提高员工的安全意识和操作技能。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安全组织与职责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建立安全生产管理机构，明确各级管理人员和员工的安全职责与权限。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定期进行安全检查与评估，及时发现和消除安全隐患，确保生产安全。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安全制度与流程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制定完善的安全生产规章制度和操作流程，确保各项安全工作有章可循、有据可查。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应急管理与救援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建立健全的应急管理体系，制定应急预案，配备必要的应急救援设备和人员，确保在紧急情况下能够迅速、有效地进行救援。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安全管理办法体系结构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应急救援基本原则与要求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3" r="31043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强化预防意识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通过加强安全宣传、教育和培训，提高全员的安全防范意识。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完善预防措施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建立健全安全管理制度和操作规程，加强安全检查和隐患排查治理。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防救结合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在做好预防工作的同时，加强应急救援队伍建设，提高应急处置能力。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预防为主，防救结合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在应急救援工作中，实行统一领导、统一指挥、统一行动。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统一领导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分级负责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根据事故的性质、影响范围和危害程度，实行分级响应、分级负责。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各级应急救援组织要明确职责分工，加强协调配合，形成工作合力。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统一领导，分级负责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高效处置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提高应急处置的效率和效果，最大限度地减少事故造成的损失和影响。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建立健全快速反应的应急机制，确保在第一时间启动应急响应程序。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加强部门之间、地区之间、军地之间的协同配合，形成应急救援的整体合力。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快速反应，协同应对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安全管理办法在应急救援中作用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863" r="36863"/>
          <a:stretch>
            <a:fillRect/>
          </a:stretch>
        </p:blipFill>
        <p:spPr>
          <a:xfrm>
            <a:off x="1241255" y="1314002"/>
            <a:ext cx="2902138" cy="509023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明确各级职责和权限</a:t>
              </a:r>
            </a:p>
          </p:txBody>
        </p:sp>
      </p:grpSp>
      <p:cxnSp>
        <p:nvCxnSpPr>
          <p:cNvPr id="25" name="Connector 25"/>
          <p:cNvCxnSpPr/>
          <p:nvPr/>
        </p:nvCxnSpPr>
        <p:spPr>
          <a:xfrm>
            <a:off x="4146550" y="1868488"/>
            <a:ext cx="14192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3970338" y="3735388"/>
            <a:ext cx="230187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2298700" y="5591175"/>
            <a:ext cx="2921000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Freeform 28"/>
          <p:cNvSpPr/>
          <p:nvPr/>
        </p:nvSpPr>
        <p:spPr>
          <a:xfrm>
            <a:off x="5541931" y="1397032"/>
            <a:ext cx="1192244" cy="973169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643563" y="1495425"/>
            <a:ext cx="773144" cy="77628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986463" y="3243263"/>
            <a:ext cx="1192244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088094" y="3341656"/>
            <a:ext cx="773144" cy="77466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918043" y="5105400"/>
            <a:ext cx="1193768" cy="971550"/>
          </a:xfrm>
          <a:custGeom>
            <a:rect l="l" t="t" r="r" b="b"/>
            <a:pathLst>
              <a:path w="1210" h="984">
                <a:moveTo>
                  <a:pt x="1210" y="491"/>
                </a:moveTo>
                <a:cubicBezTo>
                  <a:pt x="982" y="424"/>
                  <a:pt x="982" y="424"/>
                  <a:pt x="982" y="424"/>
                </a:cubicBezTo>
                <a:cubicBezTo>
                  <a:pt x="949" y="184"/>
                  <a:pt x="743" y="0"/>
                  <a:pt x="494" y="0"/>
                </a:cubicBezTo>
                <a:cubicBezTo>
                  <a:pt x="221" y="0"/>
                  <a:pt x="0" y="221"/>
                  <a:pt x="0" y="493"/>
                </a:cubicBezTo>
                <a:cubicBezTo>
                  <a:pt x="0" y="766"/>
                  <a:pt x="221" y="986"/>
                  <a:pt x="494" y="986"/>
                </a:cubicBezTo>
                <a:cubicBezTo>
                  <a:pt x="745" y="986"/>
                  <a:pt x="952" y="799"/>
                  <a:pt x="983" y="557"/>
                </a:cubicBezTo>
                <a:lnTo>
                  <a:pt x="1210" y="49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022818" y="5203793"/>
            <a:ext cx="774668" cy="77466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5753100" y="1618821"/>
            <a:ext cx="693277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76010" y="3464243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118735" y="5326380"/>
            <a:ext cx="6972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61239" y="1206532"/>
            <a:ext cx="4364355" cy="135716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确立统一指挥、分级负责、区域为主、单位自救与社会救援相结合的原则。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78707" y="3037856"/>
            <a:ext cx="4364355" cy="1377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明确各级政府、相关部门、企事业单位及人员在应急救援中的职责和权限。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118675" y="4936127"/>
            <a:ext cx="4362450" cy="1348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建立健全应急救援组织体系，确保各部门、各单位在应急救援中能够迅速响应、有效配合。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规范现场处置程序和要求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制定详细的现场处置程序，包括接警与响应、指挥与协调、现场救援与处置、医疗救护与卫生防疫、交通管制与运输保障等环节。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明确现场处置要求，如确保现场安全、防止次生灾害、保护现场证据等。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规范信息发布和舆情应对流程，及时准确发布救援信息，回应社会关切。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https://d.book118.com/528013032036006034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2024-09-12T14:08:19.572</cp:lastPrinted>
  <dcterms:created xsi:type="dcterms:W3CDTF">2024-09-12T06:08:19Z</dcterms:created>
  <dcterms:modified xsi:type="dcterms:W3CDTF">2024-09-12T06:08:21Z</dcterms:modified>
</cp:coreProperties>
</file>